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267" r:id="rId3"/>
    <p:sldId id="272" r:id="rId4"/>
    <p:sldId id="273" r:id="rId5"/>
    <p:sldId id="274" r:id="rId6"/>
    <p:sldId id="276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61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  <a:srgbClr val="E42C58"/>
    <a:srgbClr val="E5863F"/>
    <a:srgbClr val="F0D790"/>
    <a:srgbClr val="E3B229"/>
    <a:srgbClr val="73CBCF"/>
    <a:srgbClr val="86CF3D"/>
    <a:srgbClr val="3B4A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32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284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8FD9E6-E4A3-469C-9A3A-0AF246ADE44D}" type="doc">
      <dgm:prSet loTypeId="urn:microsoft.com/office/officeart/2005/8/layout/lProcess3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45E2E4D-150D-4809-B7E5-55B30B0666EF}">
      <dgm:prSet phldrT="[文本]"/>
      <dgm:spPr/>
      <dgm:t>
        <a:bodyPr/>
        <a:lstStyle/>
        <a:p>
          <a:r>
            <a:rPr lang="zh-TW" dirty="0">
              <a:latin typeface="標楷體" pitchFamily="65" charset="-120"/>
              <a:ea typeface="標楷體" pitchFamily="65" charset="-120"/>
            </a:rPr>
            <a:t>進入</a:t>
          </a:r>
          <a:r>
            <a:rPr lang="en-US" dirty="0" err="1">
              <a:latin typeface="標楷體" pitchFamily="65" charset="-120"/>
              <a:ea typeface="標楷體" pitchFamily="65" charset="-120"/>
            </a:rPr>
            <a:t>BookMark</a:t>
          </a:r>
          <a:endParaRPr lang="zh-CN" altLang="en-US" dirty="0">
            <a:latin typeface="標楷體" pitchFamily="65" charset="-120"/>
            <a:ea typeface="標楷體" pitchFamily="65" charset="-120"/>
          </a:endParaRPr>
        </a:p>
      </dgm:t>
    </dgm:pt>
    <dgm:pt modelId="{24CE8B0B-2D6D-434C-999C-09BAC6DD25E9}" type="parTrans" cxnId="{BEAF96D3-9F3B-4C8A-8B2B-CE3E078A92EE}">
      <dgm:prSet/>
      <dgm:spPr/>
      <dgm:t>
        <a:bodyPr/>
        <a:lstStyle/>
        <a:p>
          <a:endParaRPr lang="zh-CN" altLang="en-US">
            <a:latin typeface="標楷體" pitchFamily="65" charset="-120"/>
            <a:ea typeface="標楷體" pitchFamily="65" charset="-120"/>
          </a:endParaRPr>
        </a:p>
      </dgm:t>
    </dgm:pt>
    <dgm:pt modelId="{0333FED0-F037-4121-90A5-86C8B17DB9DF}" type="sibTrans" cxnId="{BEAF96D3-9F3B-4C8A-8B2B-CE3E078A92EE}">
      <dgm:prSet/>
      <dgm:spPr/>
      <dgm:t>
        <a:bodyPr/>
        <a:lstStyle/>
        <a:p>
          <a:endParaRPr lang="zh-CN" altLang="en-US">
            <a:latin typeface="標楷體" pitchFamily="65" charset="-120"/>
            <a:ea typeface="標楷體" pitchFamily="65" charset="-120"/>
          </a:endParaRPr>
        </a:p>
      </dgm:t>
    </dgm:pt>
    <dgm:pt modelId="{AEE6300B-7AE1-4A40-A136-CE6BC84F77EE}">
      <dgm:prSet phldrT="[文本]"/>
      <dgm:spPr/>
      <dgm:t>
        <a:bodyPr/>
        <a:lstStyle/>
        <a:p>
          <a:r>
            <a:rPr lang="zh-TW" dirty="0">
              <a:latin typeface="標楷體" pitchFamily="65" charset="-120"/>
              <a:ea typeface="標楷體" pitchFamily="65" charset="-120"/>
            </a:rPr>
            <a:t>點選註冊鍵</a:t>
          </a:r>
          <a:r>
            <a:rPr lang="zh-TW" altLang="en-US" dirty="0">
              <a:latin typeface="標楷體" pitchFamily="65" charset="-120"/>
              <a:ea typeface="標楷體" pitchFamily="65" charset="-120"/>
            </a:rPr>
            <a:t>並</a:t>
          </a:r>
          <a:r>
            <a:rPr lang="zh-TW">
              <a:latin typeface="標楷體" pitchFamily="65" charset="-120"/>
              <a:ea typeface="標楷體" pitchFamily="65" charset="-120"/>
            </a:rPr>
            <a:t>完成註冊</a:t>
          </a:r>
          <a:endParaRPr lang="zh-CN" altLang="en-US" dirty="0">
            <a:latin typeface="標楷體" pitchFamily="65" charset="-120"/>
            <a:ea typeface="標楷體" pitchFamily="65" charset="-120"/>
          </a:endParaRPr>
        </a:p>
      </dgm:t>
    </dgm:pt>
    <dgm:pt modelId="{0AD1868D-C38C-44DD-B760-316BA624DCFA}" type="parTrans" cxnId="{5D811CC0-C9BE-42E6-8232-C600366B006E}">
      <dgm:prSet/>
      <dgm:spPr/>
      <dgm:t>
        <a:bodyPr/>
        <a:lstStyle/>
        <a:p>
          <a:endParaRPr lang="zh-CN" altLang="en-US">
            <a:latin typeface="標楷體" pitchFamily="65" charset="-120"/>
            <a:ea typeface="標楷體" pitchFamily="65" charset="-120"/>
          </a:endParaRPr>
        </a:p>
      </dgm:t>
    </dgm:pt>
    <dgm:pt modelId="{96F8AC91-B3A9-49FA-849F-A0DC261C84ED}" type="sibTrans" cxnId="{5D811CC0-C9BE-42E6-8232-C600366B006E}">
      <dgm:prSet/>
      <dgm:spPr/>
      <dgm:t>
        <a:bodyPr/>
        <a:lstStyle/>
        <a:p>
          <a:endParaRPr lang="zh-CN" altLang="en-US">
            <a:latin typeface="標楷體" pitchFamily="65" charset="-120"/>
            <a:ea typeface="標楷體" pitchFamily="65" charset="-120"/>
          </a:endParaRPr>
        </a:p>
      </dgm:t>
    </dgm:pt>
    <dgm:pt modelId="{6AC04D16-86A4-4F85-B3B4-55D9343B07AD}">
      <dgm:prSet phldrT="[文本]"/>
      <dgm:spPr/>
      <dgm:t>
        <a:bodyPr/>
        <a:lstStyle/>
        <a:p>
          <a:r>
            <a:rPr lang="zh-TW" dirty="0">
              <a:latin typeface="標楷體" pitchFamily="65" charset="-120"/>
              <a:ea typeface="標楷體" pitchFamily="65" charset="-120"/>
            </a:rPr>
            <a:t>使用者輸入</a:t>
          </a:r>
          <a:r>
            <a:rPr lang="zh-TW" altLang="en-US" dirty="0">
              <a:latin typeface="標楷體" pitchFamily="65" charset="-120"/>
              <a:ea typeface="標楷體" pitchFamily="65" charset="-120"/>
            </a:rPr>
            <a:t>資料後</a:t>
          </a:r>
          <a:r>
            <a:rPr lang="zh-TW" dirty="0">
              <a:latin typeface="標楷體" pitchFamily="65" charset="-120"/>
              <a:ea typeface="標楷體" pitchFamily="65" charset="-120"/>
            </a:rPr>
            <a:t>登入</a:t>
          </a:r>
          <a:endParaRPr lang="zh-CN" altLang="en-US" dirty="0">
            <a:latin typeface="標楷體" pitchFamily="65" charset="-120"/>
            <a:ea typeface="標楷體" pitchFamily="65" charset="-120"/>
          </a:endParaRPr>
        </a:p>
      </dgm:t>
    </dgm:pt>
    <dgm:pt modelId="{B6C03D86-2D68-4978-9033-88EFEB454F41}" type="parTrans" cxnId="{B9ADF043-AD1D-472F-AD07-9300F402994C}">
      <dgm:prSet/>
      <dgm:spPr/>
      <dgm:t>
        <a:bodyPr/>
        <a:lstStyle/>
        <a:p>
          <a:endParaRPr lang="zh-CN" altLang="en-US">
            <a:latin typeface="標楷體" pitchFamily="65" charset="-120"/>
            <a:ea typeface="標楷體" pitchFamily="65" charset="-120"/>
          </a:endParaRPr>
        </a:p>
      </dgm:t>
    </dgm:pt>
    <dgm:pt modelId="{3265B593-5397-456E-874D-7D8B815A7147}" type="sibTrans" cxnId="{B9ADF043-AD1D-472F-AD07-9300F402994C}">
      <dgm:prSet/>
      <dgm:spPr/>
      <dgm:t>
        <a:bodyPr/>
        <a:lstStyle/>
        <a:p>
          <a:endParaRPr lang="zh-CN" altLang="en-US">
            <a:latin typeface="標楷體" pitchFamily="65" charset="-120"/>
            <a:ea typeface="標楷體" pitchFamily="65" charset="-120"/>
          </a:endParaRPr>
        </a:p>
      </dgm:t>
    </dgm:pt>
    <dgm:pt modelId="{DBA4EC03-A8BF-462A-A09B-74FB9DE41BF7}">
      <dgm:prSet phldrT="[文本]"/>
      <dgm:spPr/>
      <dgm:t>
        <a:bodyPr/>
        <a:lstStyle/>
        <a:p>
          <a:r>
            <a:rPr lang="zh-TW" dirty="0">
              <a:latin typeface="標楷體" pitchFamily="65" charset="-120"/>
              <a:ea typeface="標楷體" pitchFamily="65" charset="-120"/>
            </a:rPr>
            <a:t>登入完成</a:t>
          </a:r>
          <a:br>
            <a:rPr lang="en-US" altLang="zh-TW" dirty="0">
              <a:latin typeface="標楷體" pitchFamily="65" charset="-120"/>
              <a:ea typeface="標楷體" pitchFamily="65" charset="-120"/>
            </a:rPr>
          </a:br>
          <a:r>
            <a:rPr lang="zh-TW" dirty="0">
              <a:latin typeface="標楷體" pitchFamily="65" charset="-120"/>
              <a:ea typeface="標楷體" pitchFamily="65" charset="-120"/>
            </a:rPr>
            <a:t>即可使用</a:t>
          </a:r>
          <a:endParaRPr lang="zh-CN" altLang="en-US" dirty="0">
            <a:latin typeface="標楷體" pitchFamily="65" charset="-120"/>
            <a:ea typeface="標楷體" pitchFamily="65" charset="-120"/>
          </a:endParaRPr>
        </a:p>
      </dgm:t>
    </dgm:pt>
    <dgm:pt modelId="{2BD98D07-C120-46D0-8FE6-DF846E53B1D4}" type="parTrans" cxnId="{5A4F40A4-2CFD-47A4-B37C-C133B109BCE2}">
      <dgm:prSet/>
      <dgm:spPr/>
      <dgm:t>
        <a:bodyPr/>
        <a:lstStyle/>
        <a:p>
          <a:endParaRPr lang="zh-TW" altLang="en-US">
            <a:latin typeface="標楷體" pitchFamily="65" charset="-120"/>
            <a:ea typeface="標楷體" pitchFamily="65" charset="-120"/>
          </a:endParaRPr>
        </a:p>
      </dgm:t>
    </dgm:pt>
    <dgm:pt modelId="{36E494F7-195B-4722-8CA9-E306FAB82258}" type="sibTrans" cxnId="{5A4F40A4-2CFD-47A4-B37C-C133B109BCE2}">
      <dgm:prSet/>
      <dgm:spPr/>
      <dgm:t>
        <a:bodyPr/>
        <a:lstStyle/>
        <a:p>
          <a:endParaRPr lang="zh-TW" altLang="en-US">
            <a:latin typeface="標楷體" pitchFamily="65" charset="-120"/>
            <a:ea typeface="標楷體" pitchFamily="65" charset="-120"/>
          </a:endParaRPr>
        </a:p>
      </dgm:t>
    </dgm:pt>
    <dgm:pt modelId="{7B2AD9F7-1B64-408C-BDE7-B5DEBC78439B}">
      <dgm:prSet/>
      <dgm:spPr/>
      <dgm:t>
        <a:bodyPr/>
        <a:lstStyle/>
        <a:p>
          <a:r>
            <a:rPr lang="zh-TW" dirty="0">
              <a:latin typeface="標楷體" pitchFamily="65" charset="-120"/>
              <a:ea typeface="標楷體" pitchFamily="65" charset="-120"/>
            </a:rPr>
            <a:t>啟動</a:t>
          </a:r>
          <a:br>
            <a:rPr lang="en-US" altLang="zh-TW" dirty="0">
              <a:latin typeface="標楷體" pitchFamily="65" charset="-120"/>
              <a:ea typeface="標楷體" pitchFamily="65" charset="-120"/>
            </a:rPr>
          </a:br>
          <a:r>
            <a:rPr lang="zh-TW" dirty="0">
              <a:latin typeface="標楷體" pitchFamily="65" charset="-120"/>
              <a:ea typeface="標楷體" pitchFamily="65" charset="-120"/>
            </a:rPr>
            <a:t>登入畫面</a:t>
          </a:r>
          <a:endParaRPr lang="zh-TW" altLang="en-US" dirty="0"/>
        </a:p>
      </dgm:t>
    </dgm:pt>
    <dgm:pt modelId="{701DABCD-3446-4D00-B190-2E5D0659E0B5}" type="parTrans" cxnId="{BBA98803-F721-4DEF-8A74-3D3643AA97C5}">
      <dgm:prSet/>
      <dgm:spPr/>
      <dgm:t>
        <a:bodyPr/>
        <a:lstStyle/>
        <a:p>
          <a:endParaRPr lang="zh-TW" altLang="en-US"/>
        </a:p>
      </dgm:t>
    </dgm:pt>
    <dgm:pt modelId="{22BA57FF-D687-444C-BCB4-9DB0C5ACA60B}" type="sibTrans" cxnId="{BBA98803-F721-4DEF-8A74-3D3643AA97C5}">
      <dgm:prSet/>
      <dgm:spPr/>
      <dgm:t>
        <a:bodyPr/>
        <a:lstStyle/>
        <a:p>
          <a:endParaRPr lang="zh-TW" altLang="en-US"/>
        </a:p>
      </dgm:t>
    </dgm:pt>
    <dgm:pt modelId="{3FC1068E-25F2-4869-AE78-5175B8922D50}">
      <dgm:prSet/>
      <dgm:spPr/>
      <dgm:t>
        <a:bodyPr/>
        <a:lstStyle/>
        <a:p>
          <a:r>
            <a:rPr lang="zh-TW" dirty="0">
              <a:latin typeface="標楷體" pitchFamily="65" charset="-120"/>
              <a:ea typeface="標楷體" pitchFamily="65" charset="-120"/>
            </a:rPr>
            <a:t>啟動</a:t>
          </a:r>
          <a:br>
            <a:rPr lang="en-US" altLang="zh-TW" dirty="0">
              <a:latin typeface="標楷體" pitchFamily="65" charset="-120"/>
              <a:ea typeface="標楷體" pitchFamily="65" charset="-120"/>
            </a:rPr>
          </a:br>
          <a:r>
            <a:rPr lang="zh-TW" dirty="0">
              <a:latin typeface="標楷體" pitchFamily="65" charset="-120"/>
              <a:ea typeface="標楷體" pitchFamily="65" charset="-120"/>
            </a:rPr>
            <a:t>註冊畫面</a:t>
          </a:r>
          <a:endParaRPr lang="zh-TW" altLang="en-US" dirty="0"/>
        </a:p>
      </dgm:t>
    </dgm:pt>
    <dgm:pt modelId="{C8CD10FE-933C-4AA3-A823-238EC8FFAF63}" type="parTrans" cxnId="{5AC17FBB-1E29-4E84-8470-B5000197B2DF}">
      <dgm:prSet/>
      <dgm:spPr/>
      <dgm:t>
        <a:bodyPr/>
        <a:lstStyle/>
        <a:p>
          <a:endParaRPr lang="zh-TW" altLang="en-US"/>
        </a:p>
      </dgm:t>
    </dgm:pt>
    <dgm:pt modelId="{B6DBD06B-02F0-419D-8D1A-D23F7DE4EE57}" type="sibTrans" cxnId="{5AC17FBB-1E29-4E84-8470-B5000197B2DF}">
      <dgm:prSet/>
      <dgm:spPr/>
      <dgm:t>
        <a:bodyPr/>
        <a:lstStyle/>
        <a:p>
          <a:endParaRPr lang="zh-TW" altLang="en-US"/>
        </a:p>
      </dgm:t>
    </dgm:pt>
    <dgm:pt modelId="{03E9D98F-320E-4EC1-BD1C-A947BB0BFC13}">
      <dgm:prSet/>
      <dgm:spPr/>
      <dgm:t>
        <a:bodyPr/>
        <a:lstStyle/>
        <a:p>
          <a:r>
            <a:rPr lang="zh-TW" dirty="0">
              <a:latin typeface="標楷體" pitchFamily="65" charset="-120"/>
              <a:ea typeface="標楷體" pitchFamily="65" charset="-120"/>
            </a:rPr>
            <a:t>接收資料</a:t>
          </a:r>
          <a:endParaRPr lang="en-US" altLang="zh-TW" dirty="0">
            <a:latin typeface="標楷體" pitchFamily="65" charset="-120"/>
            <a:ea typeface="標楷體" pitchFamily="65" charset="-120"/>
          </a:endParaRPr>
        </a:p>
      </dgm:t>
    </dgm:pt>
    <dgm:pt modelId="{D69E3523-E8D5-458E-902E-2F1B7A774586}" type="parTrans" cxnId="{EAEBE22B-0682-4C3F-ACD4-69CBFD2A07E9}">
      <dgm:prSet/>
      <dgm:spPr/>
      <dgm:t>
        <a:bodyPr/>
        <a:lstStyle/>
        <a:p>
          <a:endParaRPr lang="zh-TW" altLang="en-US"/>
        </a:p>
      </dgm:t>
    </dgm:pt>
    <dgm:pt modelId="{FB7706E9-6BF1-4FE2-86A9-47D4141728C4}" type="sibTrans" cxnId="{EAEBE22B-0682-4C3F-ACD4-69CBFD2A07E9}">
      <dgm:prSet/>
      <dgm:spPr/>
      <dgm:t>
        <a:bodyPr/>
        <a:lstStyle/>
        <a:p>
          <a:endParaRPr lang="zh-TW" altLang="en-US"/>
        </a:p>
      </dgm:t>
    </dgm:pt>
    <dgm:pt modelId="{D6210334-B83E-46CF-9010-86817428F37D}">
      <dgm:prSet/>
      <dgm:spPr/>
      <dgm:t>
        <a:bodyPr/>
        <a:lstStyle/>
        <a:p>
          <a:r>
            <a:rPr lang="zh-TW" dirty="0">
              <a:latin typeface="標楷體" pitchFamily="65" charset="-120"/>
              <a:ea typeface="標楷體" pitchFamily="65" charset="-120"/>
            </a:rPr>
            <a:t>回傳檢查</a:t>
          </a:r>
          <a:endParaRPr lang="en-US" altLang="zh-TW" dirty="0">
            <a:latin typeface="標楷體" pitchFamily="65" charset="-120"/>
            <a:ea typeface="標楷體" pitchFamily="65" charset="-120"/>
          </a:endParaRPr>
        </a:p>
      </dgm:t>
    </dgm:pt>
    <dgm:pt modelId="{62F69CA7-3994-4967-8B2E-2A7793244CBF}" type="parTrans" cxnId="{499D9319-ABFE-4905-8C1F-D9D9FAB7B6A2}">
      <dgm:prSet/>
      <dgm:spPr/>
      <dgm:t>
        <a:bodyPr/>
        <a:lstStyle/>
        <a:p>
          <a:endParaRPr lang="zh-TW" altLang="en-US"/>
        </a:p>
      </dgm:t>
    </dgm:pt>
    <dgm:pt modelId="{CCC6037F-9262-428A-BA53-1AA04828A430}" type="sibTrans" cxnId="{499D9319-ABFE-4905-8C1F-D9D9FAB7B6A2}">
      <dgm:prSet/>
      <dgm:spPr/>
      <dgm:t>
        <a:bodyPr/>
        <a:lstStyle/>
        <a:p>
          <a:endParaRPr lang="zh-TW" altLang="en-US"/>
        </a:p>
      </dgm:t>
    </dgm:pt>
    <dgm:pt modelId="{1F13A9C1-A5E5-4F71-88A3-CC533BD5F7E0}">
      <dgm:prSet/>
      <dgm:spPr/>
      <dgm:t>
        <a:bodyPr/>
        <a:lstStyle/>
        <a:p>
          <a:r>
            <a:rPr lang="zh-TW" dirty="0">
              <a:latin typeface="標楷體" pitchFamily="65" charset="-120"/>
              <a:ea typeface="標楷體" pitchFamily="65" charset="-120"/>
            </a:rPr>
            <a:t>伺服器回應完成註冊</a:t>
          </a:r>
          <a:endParaRPr lang="zh-CN" altLang="en-US" dirty="0">
            <a:latin typeface="標楷體" pitchFamily="65" charset="-120"/>
            <a:ea typeface="標楷體" pitchFamily="65" charset="-120"/>
          </a:endParaRPr>
        </a:p>
      </dgm:t>
    </dgm:pt>
    <dgm:pt modelId="{8CEAB367-FE9F-4244-A3EA-BC71ED054D1F}" type="parTrans" cxnId="{7DB36549-69E4-4412-AE21-FA93DE402EFB}">
      <dgm:prSet/>
      <dgm:spPr/>
      <dgm:t>
        <a:bodyPr/>
        <a:lstStyle/>
        <a:p>
          <a:endParaRPr lang="zh-TW" altLang="en-US"/>
        </a:p>
      </dgm:t>
    </dgm:pt>
    <dgm:pt modelId="{5C4CB7C5-1309-48EE-B636-B6B16B9CF63B}" type="sibTrans" cxnId="{7DB36549-69E4-4412-AE21-FA93DE402EFB}">
      <dgm:prSet/>
      <dgm:spPr/>
      <dgm:t>
        <a:bodyPr/>
        <a:lstStyle/>
        <a:p>
          <a:endParaRPr lang="zh-TW" altLang="en-US"/>
        </a:p>
      </dgm:t>
    </dgm:pt>
    <dgm:pt modelId="{A53EE321-E444-4C6B-A024-32ED607AC9CE}">
      <dgm:prSet/>
      <dgm:spPr/>
      <dgm:t>
        <a:bodyPr/>
        <a:lstStyle/>
        <a:p>
          <a:r>
            <a:rPr lang="zh-TW" dirty="0">
              <a:latin typeface="標楷體" pitchFamily="65" charset="-120"/>
              <a:ea typeface="標楷體" pitchFamily="65" charset="-120"/>
            </a:rPr>
            <a:t>回登入畫面</a:t>
          </a:r>
          <a:endParaRPr lang="zh-TW" altLang="en-US" dirty="0"/>
        </a:p>
      </dgm:t>
    </dgm:pt>
    <dgm:pt modelId="{50C78101-A365-4510-9F0F-D16AA03CFACD}" type="parTrans" cxnId="{649E3462-074E-4BA7-B92A-15F1C1147FDD}">
      <dgm:prSet/>
      <dgm:spPr/>
      <dgm:t>
        <a:bodyPr/>
        <a:lstStyle/>
        <a:p>
          <a:endParaRPr lang="zh-TW" altLang="en-US"/>
        </a:p>
      </dgm:t>
    </dgm:pt>
    <dgm:pt modelId="{BD14CF62-DEF9-45FD-8AD2-992EDBE076DA}" type="sibTrans" cxnId="{649E3462-074E-4BA7-B92A-15F1C1147FDD}">
      <dgm:prSet/>
      <dgm:spPr/>
      <dgm:t>
        <a:bodyPr/>
        <a:lstStyle/>
        <a:p>
          <a:endParaRPr lang="zh-TW" altLang="en-US"/>
        </a:p>
      </dgm:t>
    </dgm:pt>
    <dgm:pt modelId="{1E01C043-C1A8-4496-B60F-F75C2E6492F6}">
      <dgm:prSet/>
      <dgm:spPr/>
      <dgm:t>
        <a:bodyPr/>
        <a:lstStyle/>
        <a:p>
          <a:r>
            <a:rPr lang="zh-TW" dirty="0">
              <a:latin typeface="標楷體" pitchFamily="65" charset="-120"/>
              <a:ea typeface="標楷體" pitchFamily="65" charset="-120"/>
            </a:rPr>
            <a:t>伺服器確認</a:t>
          </a:r>
          <a:endParaRPr lang="zh-CN" altLang="en-US" dirty="0">
            <a:latin typeface="標楷體" pitchFamily="65" charset="-120"/>
            <a:ea typeface="標楷體" pitchFamily="65" charset="-120"/>
          </a:endParaRPr>
        </a:p>
      </dgm:t>
    </dgm:pt>
    <dgm:pt modelId="{4379F649-42BA-4CA4-B1F2-90E9C810C891}" type="parTrans" cxnId="{331F379B-EC27-4890-8119-CAEC6FB58DA7}">
      <dgm:prSet/>
      <dgm:spPr/>
      <dgm:t>
        <a:bodyPr/>
        <a:lstStyle/>
        <a:p>
          <a:endParaRPr lang="zh-TW" altLang="en-US"/>
        </a:p>
      </dgm:t>
    </dgm:pt>
    <dgm:pt modelId="{C6F2A5F5-01F7-4076-94F7-6DC320BDF8E9}" type="sibTrans" cxnId="{331F379B-EC27-4890-8119-CAEC6FB58DA7}">
      <dgm:prSet/>
      <dgm:spPr/>
      <dgm:t>
        <a:bodyPr/>
        <a:lstStyle/>
        <a:p>
          <a:endParaRPr lang="zh-TW" altLang="en-US"/>
        </a:p>
      </dgm:t>
    </dgm:pt>
    <dgm:pt modelId="{FC2CAB80-920D-451E-8C60-F5D8588439CE}">
      <dgm:prSet/>
      <dgm:spPr/>
      <dgm:t>
        <a:bodyPr/>
        <a:lstStyle/>
        <a:p>
          <a:r>
            <a:rPr lang="zh-TW" dirty="0">
              <a:latin typeface="標楷體" pitchFamily="65" charset="-120"/>
              <a:ea typeface="標楷體" pitchFamily="65" charset="-120"/>
            </a:rPr>
            <a:t>啟動</a:t>
          </a:r>
          <a:br>
            <a:rPr lang="en-US" altLang="zh-TW" dirty="0">
              <a:latin typeface="標楷體" pitchFamily="65" charset="-120"/>
              <a:ea typeface="標楷體" pitchFamily="65" charset="-120"/>
            </a:rPr>
          </a:br>
          <a:r>
            <a:rPr lang="zh-TW" dirty="0">
              <a:latin typeface="標楷體" pitchFamily="65" charset="-120"/>
              <a:ea typeface="標楷體" pitchFamily="65" charset="-120"/>
            </a:rPr>
            <a:t>主頁畫面</a:t>
          </a:r>
          <a:endParaRPr lang="zh-TW" altLang="en-US" dirty="0"/>
        </a:p>
      </dgm:t>
    </dgm:pt>
    <dgm:pt modelId="{8CB2BBB4-FE93-4698-867C-DBD8EF90C672}" type="parTrans" cxnId="{F6A26328-80E3-43E2-83A1-364F9057248D}">
      <dgm:prSet/>
      <dgm:spPr/>
      <dgm:t>
        <a:bodyPr/>
        <a:lstStyle/>
        <a:p>
          <a:endParaRPr lang="zh-TW" altLang="en-US"/>
        </a:p>
      </dgm:t>
    </dgm:pt>
    <dgm:pt modelId="{F6D37BD6-FF58-4950-9558-56199AD25BFD}" type="sibTrans" cxnId="{F6A26328-80E3-43E2-83A1-364F9057248D}">
      <dgm:prSet/>
      <dgm:spPr/>
      <dgm:t>
        <a:bodyPr/>
        <a:lstStyle/>
        <a:p>
          <a:endParaRPr lang="zh-TW" altLang="en-US"/>
        </a:p>
      </dgm:t>
    </dgm:pt>
    <dgm:pt modelId="{E8AEBA96-CAF4-4CAD-A588-682F88834F87}">
      <dgm:prSet/>
      <dgm:spPr/>
      <dgm:t>
        <a:bodyPr/>
        <a:lstStyle/>
        <a:p>
          <a:r>
            <a:rPr lang="zh-TW" dirty="0">
              <a:latin typeface="標楷體" pitchFamily="65" charset="-120"/>
              <a:ea typeface="標楷體" pitchFamily="65" charset="-120"/>
            </a:rPr>
            <a:t>取得</a:t>
          </a:r>
          <a:br>
            <a:rPr lang="en-US" altLang="zh-TW" dirty="0">
              <a:latin typeface="標楷體" pitchFamily="65" charset="-120"/>
              <a:ea typeface="標楷體" pitchFamily="65" charset="-120"/>
            </a:rPr>
          </a:br>
          <a:r>
            <a:rPr lang="zh-TW" dirty="0">
              <a:latin typeface="標楷體" pitchFamily="65" charset="-120"/>
              <a:ea typeface="標楷體" pitchFamily="65" charset="-120"/>
            </a:rPr>
            <a:t>會員資料</a:t>
          </a:r>
          <a:endParaRPr lang="zh-CN" altLang="en-US" dirty="0">
            <a:latin typeface="標楷體" pitchFamily="65" charset="-120"/>
            <a:ea typeface="標楷體" pitchFamily="65" charset="-120"/>
          </a:endParaRPr>
        </a:p>
      </dgm:t>
    </dgm:pt>
    <dgm:pt modelId="{CEBC0070-7F62-4DEA-A74F-107663B5DE37}" type="parTrans" cxnId="{82F2C110-F7CE-4341-A7B2-1CAF00D0305C}">
      <dgm:prSet/>
      <dgm:spPr/>
      <dgm:t>
        <a:bodyPr/>
        <a:lstStyle/>
        <a:p>
          <a:endParaRPr lang="zh-TW" altLang="en-US"/>
        </a:p>
      </dgm:t>
    </dgm:pt>
    <dgm:pt modelId="{9D7AF440-128D-493E-BF89-8D54400F5A90}" type="sibTrans" cxnId="{82F2C110-F7CE-4341-A7B2-1CAF00D0305C}">
      <dgm:prSet/>
      <dgm:spPr/>
      <dgm:t>
        <a:bodyPr/>
        <a:lstStyle/>
        <a:p>
          <a:endParaRPr lang="zh-TW" altLang="en-US"/>
        </a:p>
      </dgm:t>
    </dgm:pt>
    <dgm:pt modelId="{6702722F-520F-4EA5-8032-7F3305D6F46D}" type="pres">
      <dgm:prSet presAssocID="{3D8FD9E6-E4A3-469C-9A3A-0AF246ADE44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B64DE930-CAB2-4D13-A4DC-80B026FD08CB}" type="pres">
      <dgm:prSet presAssocID="{B45E2E4D-150D-4809-B7E5-55B30B0666EF}" presName="horFlow" presStyleCnt="0"/>
      <dgm:spPr/>
    </dgm:pt>
    <dgm:pt modelId="{52EF96A3-E037-4A66-8D17-FE696597F130}" type="pres">
      <dgm:prSet presAssocID="{B45E2E4D-150D-4809-B7E5-55B30B0666EF}" presName="bigChev" presStyleLbl="node1" presStyleIdx="0" presStyleCnt="4"/>
      <dgm:spPr/>
    </dgm:pt>
    <dgm:pt modelId="{D3A764EA-C692-40D7-8A0A-EF86D5BADF13}" type="pres">
      <dgm:prSet presAssocID="{701DABCD-3446-4D00-B190-2E5D0659E0B5}" presName="parTrans" presStyleCnt="0"/>
      <dgm:spPr/>
    </dgm:pt>
    <dgm:pt modelId="{9C74CF2E-EF65-46EC-B507-E0ACACB1958E}" type="pres">
      <dgm:prSet presAssocID="{7B2AD9F7-1B64-408C-BDE7-B5DEBC78439B}" presName="node" presStyleLbl="alignAccFollowNode1" presStyleIdx="0" presStyleCnt="9">
        <dgm:presLayoutVars>
          <dgm:bulletEnabled val="1"/>
        </dgm:presLayoutVars>
      </dgm:prSet>
      <dgm:spPr/>
    </dgm:pt>
    <dgm:pt modelId="{948A02A7-F592-4BAD-9D13-15C40F62C36B}" type="pres">
      <dgm:prSet presAssocID="{B45E2E4D-150D-4809-B7E5-55B30B0666EF}" presName="vSp" presStyleCnt="0"/>
      <dgm:spPr/>
    </dgm:pt>
    <dgm:pt modelId="{FB00387B-765E-4354-8DF6-C1EAED815426}" type="pres">
      <dgm:prSet presAssocID="{AEE6300B-7AE1-4A40-A136-CE6BC84F77EE}" presName="horFlow" presStyleCnt="0"/>
      <dgm:spPr/>
    </dgm:pt>
    <dgm:pt modelId="{57CEB573-EF16-4666-A839-71CFC8E37304}" type="pres">
      <dgm:prSet presAssocID="{AEE6300B-7AE1-4A40-A136-CE6BC84F77EE}" presName="bigChev" presStyleLbl="node1" presStyleIdx="1" presStyleCnt="4"/>
      <dgm:spPr/>
    </dgm:pt>
    <dgm:pt modelId="{72FE54DC-0CB4-4301-9CD6-4B532D4A5058}" type="pres">
      <dgm:prSet presAssocID="{C8CD10FE-933C-4AA3-A823-238EC8FFAF63}" presName="parTrans" presStyleCnt="0"/>
      <dgm:spPr/>
    </dgm:pt>
    <dgm:pt modelId="{9AF79BA9-C371-4541-B583-7741E3B67284}" type="pres">
      <dgm:prSet presAssocID="{3FC1068E-25F2-4869-AE78-5175B8922D50}" presName="node" presStyleLbl="alignAccFollowNode1" presStyleIdx="1" presStyleCnt="9">
        <dgm:presLayoutVars>
          <dgm:bulletEnabled val="1"/>
        </dgm:presLayoutVars>
      </dgm:prSet>
      <dgm:spPr/>
    </dgm:pt>
    <dgm:pt modelId="{2FDA7023-E366-4A5F-ADAA-10B330EDF40D}" type="pres">
      <dgm:prSet presAssocID="{B6DBD06B-02F0-419D-8D1A-D23F7DE4EE57}" presName="sibTrans" presStyleCnt="0"/>
      <dgm:spPr/>
    </dgm:pt>
    <dgm:pt modelId="{6E5BEEA6-54DC-4C49-A3C3-18B2976AD3F4}" type="pres">
      <dgm:prSet presAssocID="{03E9D98F-320E-4EC1-BD1C-A947BB0BFC13}" presName="node" presStyleLbl="alignAccFollowNode1" presStyleIdx="2" presStyleCnt="9">
        <dgm:presLayoutVars>
          <dgm:bulletEnabled val="1"/>
        </dgm:presLayoutVars>
      </dgm:prSet>
      <dgm:spPr/>
    </dgm:pt>
    <dgm:pt modelId="{43FA51F6-08D6-4B71-BD26-818C79B8FD90}" type="pres">
      <dgm:prSet presAssocID="{FB7706E9-6BF1-4FE2-86A9-47D4141728C4}" presName="sibTrans" presStyleCnt="0"/>
      <dgm:spPr/>
    </dgm:pt>
    <dgm:pt modelId="{9B62C7F7-1276-4270-A716-F92E144E6B17}" type="pres">
      <dgm:prSet presAssocID="{D6210334-B83E-46CF-9010-86817428F37D}" presName="node" presStyleLbl="alignAccFollowNode1" presStyleIdx="3" presStyleCnt="9">
        <dgm:presLayoutVars>
          <dgm:bulletEnabled val="1"/>
        </dgm:presLayoutVars>
      </dgm:prSet>
      <dgm:spPr/>
    </dgm:pt>
    <dgm:pt modelId="{1B3086C6-6B1B-44C8-8EC4-5AE3BC564A18}" type="pres">
      <dgm:prSet presAssocID="{CCC6037F-9262-428A-BA53-1AA04828A430}" presName="sibTrans" presStyleCnt="0"/>
      <dgm:spPr/>
    </dgm:pt>
    <dgm:pt modelId="{701D2B7B-98CE-418D-B43C-BECF9E78AE07}" type="pres">
      <dgm:prSet presAssocID="{1F13A9C1-A5E5-4F71-88A3-CC533BD5F7E0}" presName="node" presStyleLbl="alignAccFollowNode1" presStyleIdx="4" presStyleCnt="9">
        <dgm:presLayoutVars>
          <dgm:bulletEnabled val="1"/>
        </dgm:presLayoutVars>
      </dgm:prSet>
      <dgm:spPr/>
    </dgm:pt>
    <dgm:pt modelId="{61F64992-9ADA-4566-8608-806DB29C4362}" type="pres">
      <dgm:prSet presAssocID="{AEE6300B-7AE1-4A40-A136-CE6BC84F77EE}" presName="vSp" presStyleCnt="0"/>
      <dgm:spPr/>
    </dgm:pt>
    <dgm:pt modelId="{9F64CE53-2EB8-44B6-B2F2-C169C727A36B}" type="pres">
      <dgm:prSet presAssocID="{6AC04D16-86A4-4F85-B3B4-55D9343B07AD}" presName="horFlow" presStyleCnt="0"/>
      <dgm:spPr/>
    </dgm:pt>
    <dgm:pt modelId="{A2CA7552-454E-4085-8362-D40731ACEB12}" type="pres">
      <dgm:prSet presAssocID="{6AC04D16-86A4-4F85-B3B4-55D9343B07AD}" presName="bigChev" presStyleLbl="node1" presStyleIdx="2" presStyleCnt="4"/>
      <dgm:spPr/>
    </dgm:pt>
    <dgm:pt modelId="{D287EEB2-781B-4526-9F4F-047DBFEBA8E0}" type="pres">
      <dgm:prSet presAssocID="{50C78101-A365-4510-9F0F-D16AA03CFACD}" presName="parTrans" presStyleCnt="0"/>
      <dgm:spPr/>
    </dgm:pt>
    <dgm:pt modelId="{54B6FEF9-8743-4EF7-8B5D-923E8D203035}" type="pres">
      <dgm:prSet presAssocID="{A53EE321-E444-4C6B-A024-32ED607AC9CE}" presName="node" presStyleLbl="alignAccFollowNode1" presStyleIdx="5" presStyleCnt="9">
        <dgm:presLayoutVars>
          <dgm:bulletEnabled val="1"/>
        </dgm:presLayoutVars>
      </dgm:prSet>
      <dgm:spPr/>
    </dgm:pt>
    <dgm:pt modelId="{18B0DF05-139A-446A-9DEF-23073A48416D}" type="pres">
      <dgm:prSet presAssocID="{BD14CF62-DEF9-45FD-8AD2-992EDBE076DA}" presName="sibTrans" presStyleCnt="0"/>
      <dgm:spPr/>
    </dgm:pt>
    <dgm:pt modelId="{AD680025-84AF-4B38-A58E-3C4245D8BA7D}" type="pres">
      <dgm:prSet presAssocID="{1E01C043-C1A8-4496-B60F-F75C2E6492F6}" presName="node" presStyleLbl="alignAccFollowNode1" presStyleIdx="6" presStyleCnt="9">
        <dgm:presLayoutVars>
          <dgm:bulletEnabled val="1"/>
        </dgm:presLayoutVars>
      </dgm:prSet>
      <dgm:spPr/>
    </dgm:pt>
    <dgm:pt modelId="{E06EABD1-97C9-44E2-A945-B01321C4F941}" type="pres">
      <dgm:prSet presAssocID="{C6F2A5F5-01F7-4076-94F7-6DC320BDF8E9}" presName="sibTrans" presStyleCnt="0"/>
      <dgm:spPr/>
    </dgm:pt>
    <dgm:pt modelId="{D98BD357-677D-4719-974C-487FCF6B95B1}" type="pres">
      <dgm:prSet presAssocID="{E8AEBA96-CAF4-4CAD-A588-682F88834F87}" presName="node" presStyleLbl="alignAccFollowNode1" presStyleIdx="7" presStyleCnt="9">
        <dgm:presLayoutVars>
          <dgm:bulletEnabled val="1"/>
        </dgm:presLayoutVars>
      </dgm:prSet>
      <dgm:spPr/>
    </dgm:pt>
    <dgm:pt modelId="{0061C6C2-9C6C-4432-9B9C-B5F501EB0A53}" type="pres">
      <dgm:prSet presAssocID="{6AC04D16-86A4-4F85-B3B4-55D9343B07AD}" presName="vSp" presStyleCnt="0"/>
      <dgm:spPr/>
    </dgm:pt>
    <dgm:pt modelId="{14866F98-3797-4913-AB1C-F26CC9F0126C}" type="pres">
      <dgm:prSet presAssocID="{DBA4EC03-A8BF-462A-A09B-74FB9DE41BF7}" presName="horFlow" presStyleCnt="0"/>
      <dgm:spPr/>
    </dgm:pt>
    <dgm:pt modelId="{AA32AF63-894D-43F9-AA75-63E4FDE26BC7}" type="pres">
      <dgm:prSet presAssocID="{DBA4EC03-A8BF-462A-A09B-74FB9DE41BF7}" presName="bigChev" presStyleLbl="node1" presStyleIdx="3" presStyleCnt="4"/>
      <dgm:spPr/>
    </dgm:pt>
    <dgm:pt modelId="{ECF4C731-6783-4BBE-84DB-DB5D115ABB7B}" type="pres">
      <dgm:prSet presAssocID="{8CB2BBB4-FE93-4698-867C-DBD8EF90C672}" presName="parTrans" presStyleCnt="0"/>
      <dgm:spPr/>
    </dgm:pt>
    <dgm:pt modelId="{A2C491A8-FF17-416D-95A3-6F49D9DE8C98}" type="pres">
      <dgm:prSet presAssocID="{FC2CAB80-920D-451E-8C60-F5D8588439CE}" presName="node" presStyleLbl="alignAccFollowNode1" presStyleIdx="8" presStyleCnt="9">
        <dgm:presLayoutVars>
          <dgm:bulletEnabled val="1"/>
        </dgm:presLayoutVars>
      </dgm:prSet>
      <dgm:spPr/>
    </dgm:pt>
  </dgm:ptLst>
  <dgm:cxnLst>
    <dgm:cxn modelId="{BBA98803-F721-4DEF-8A74-3D3643AA97C5}" srcId="{B45E2E4D-150D-4809-B7E5-55B30B0666EF}" destId="{7B2AD9F7-1B64-408C-BDE7-B5DEBC78439B}" srcOrd="0" destOrd="0" parTransId="{701DABCD-3446-4D00-B190-2E5D0659E0B5}" sibTransId="{22BA57FF-D687-444C-BCB4-9DB0C5ACA60B}"/>
    <dgm:cxn modelId="{82F2C110-F7CE-4341-A7B2-1CAF00D0305C}" srcId="{6AC04D16-86A4-4F85-B3B4-55D9343B07AD}" destId="{E8AEBA96-CAF4-4CAD-A588-682F88834F87}" srcOrd="2" destOrd="0" parTransId="{CEBC0070-7F62-4DEA-A74F-107663B5DE37}" sibTransId="{9D7AF440-128D-493E-BF89-8D54400F5A90}"/>
    <dgm:cxn modelId="{499D9319-ABFE-4905-8C1F-D9D9FAB7B6A2}" srcId="{AEE6300B-7AE1-4A40-A136-CE6BC84F77EE}" destId="{D6210334-B83E-46CF-9010-86817428F37D}" srcOrd="2" destOrd="0" parTransId="{62F69CA7-3994-4967-8B2E-2A7793244CBF}" sibTransId="{CCC6037F-9262-428A-BA53-1AA04828A430}"/>
    <dgm:cxn modelId="{BABEFB1E-275D-4938-A815-65FCF614B18D}" type="presOf" srcId="{DBA4EC03-A8BF-462A-A09B-74FB9DE41BF7}" destId="{AA32AF63-894D-43F9-AA75-63E4FDE26BC7}" srcOrd="0" destOrd="0" presId="urn:microsoft.com/office/officeart/2005/8/layout/lProcess3"/>
    <dgm:cxn modelId="{0495D720-3127-426F-BC23-89270E7D8035}" type="presOf" srcId="{FC2CAB80-920D-451E-8C60-F5D8588439CE}" destId="{A2C491A8-FF17-416D-95A3-6F49D9DE8C98}" srcOrd="0" destOrd="0" presId="urn:microsoft.com/office/officeart/2005/8/layout/lProcess3"/>
    <dgm:cxn modelId="{F6A26328-80E3-43E2-83A1-364F9057248D}" srcId="{DBA4EC03-A8BF-462A-A09B-74FB9DE41BF7}" destId="{FC2CAB80-920D-451E-8C60-F5D8588439CE}" srcOrd="0" destOrd="0" parTransId="{8CB2BBB4-FE93-4698-867C-DBD8EF90C672}" sibTransId="{F6D37BD6-FF58-4950-9558-56199AD25BFD}"/>
    <dgm:cxn modelId="{EAEBE22B-0682-4C3F-ACD4-69CBFD2A07E9}" srcId="{AEE6300B-7AE1-4A40-A136-CE6BC84F77EE}" destId="{03E9D98F-320E-4EC1-BD1C-A947BB0BFC13}" srcOrd="1" destOrd="0" parTransId="{D69E3523-E8D5-458E-902E-2F1B7A774586}" sibTransId="{FB7706E9-6BF1-4FE2-86A9-47D4141728C4}"/>
    <dgm:cxn modelId="{C33F9D33-4B04-4312-8E1A-1345CF5D6CC3}" type="presOf" srcId="{E8AEBA96-CAF4-4CAD-A588-682F88834F87}" destId="{D98BD357-677D-4719-974C-487FCF6B95B1}" srcOrd="0" destOrd="0" presId="urn:microsoft.com/office/officeart/2005/8/layout/lProcess3"/>
    <dgm:cxn modelId="{649E3462-074E-4BA7-B92A-15F1C1147FDD}" srcId="{6AC04D16-86A4-4F85-B3B4-55D9343B07AD}" destId="{A53EE321-E444-4C6B-A024-32ED607AC9CE}" srcOrd="0" destOrd="0" parTransId="{50C78101-A365-4510-9F0F-D16AA03CFACD}" sibTransId="{BD14CF62-DEF9-45FD-8AD2-992EDBE076DA}"/>
    <dgm:cxn modelId="{B9ADF043-AD1D-472F-AD07-9300F402994C}" srcId="{3D8FD9E6-E4A3-469C-9A3A-0AF246ADE44D}" destId="{6AC04D16-86A4-4F85-B3B4-55D9343B07AD}" srcOrd="2" destOrd="0" parTransId="{B6C03D86-2D68-4978-9033-88EFEB454F41}" sibTransId="{3265B593-5397-456E-874D-7D8B815A7147}"/>
    <dgm:cxn modelId="{0B324767-E703-48D3-8075-A2F37BAFED41}" type="presOf" srcId="{03E9D98F-320E-4EC1-BD1C-A947BB0BFC13}" destId="{6E5BEEA6-54DC-4C49-A3C3-18B2976AD3F4}" srcOrd="0" destOrd="0" presId="urn:microsoft.com/office/officeart/2005/8/layout/lProcess3"/>
    <dgm:cxn modelId="{7DB36549-69E4-4412-AE21-FA93DE402EFB}" srcId="{AEE6300B-7AE1-4A40-A136-CE6BC84F77EE}" destId="{1F13A9C1-A5E5-4F71-88A3-CC533BD5F7E0}" srcOrd="3" destOrd="0" parTransId="{8CEAB367-FE9F-4244-A3EA-BC71ED054D1F}" sibTransId="{5C4CB7C5-1309-48EE-B636-B6B16B9CF63B}"/>
    <dgm:cxn modelId="{09B9F66F-6341-496E-B948-B91725FCE543}" type="presOf" srcId="{7B2AD9F7-1B64-408C-BDE7-B5DEBC78439B}" destId="{9C74CF2E-EF65-46EC-B507-E0ACACB1958E}" srcOrd="0" destOrd="0" presId="urn:microsoft.com/office/officeart/2005/8/layout/lProcess3"/>
    <dgm:cxn modelId="{A6433654-B183-4F68-A523-2920637CCE03}" type="presOf" srcId="{1E01C043-C1A8-4496-B60F-F75C2E6492F6}" destId="{AD680025-84AF-4B38-A58E-3C4245D8BA7D}" srcOrd="0" destOrd="0" presId="urn:microsoft.com/office/officeart/2005/8/layout/lProcess3"/>
    <dgm:cxn modelId="{1FAA1777-F6F9-4629-931D-E6BBBC5C647B}" type="presOf" srcId="{3D8FD9E6-E4A3-469C-9A3A-0AF246ADE44D}" destId="{6702722F-520F-4EA5-8032-7F3305D6F46D}" srcOrd="0" destOrd="0" presId="urn:microsoft.com/office/officeart/2005/8/layout/lProcess3"/>
    <dgm:cxn modelId="{3532FA81-59C0-48B3-9124-88B14E4EF4A9}" type="presOf" srcId="{B45E2E4D-150D-4809-B7E5-55B30B0666EF}" destId="{52EF96A3-E037-4A66-8D17-FE696597F130}" srcOrd="0" destOrd="0" presId="urn:microsoft.com/office/officeart/2005/8/layout/lProcess3"/>
    <dgm:cxn modelId="{81240C85-E767-4DBB-B049-4066668FC321}" type="presOf" srcId="{6AC04D16-86A4-4F85-B3B4-55D9343B07AD}" destId="{A2CA7552-454E-4085-8362-D40731ACEB12}" srcOrd="0" destOrd="0" presId="urn:microsoft.com/office/officeart/2005/8/layout/lProcess3"/>
    <dgm:cxn modelId="{4BD6E286-C8EB-4C66-97CE-2D551BA190D5}" type="presOf" srcId="{AEE6300B-7AE1-4A40-A136-CE6BC84F77EE}" destId="{57CEB573-EF16-4666-A839-71CFC8E37304}" srcOrd="0" destOrd="0" presId="urn:microsoft.com/office/officeart/2005/8/layout/lProcess3"/>
    <dgm:cxn modelId="{331F379B-EC27-4890-8119-CAEC6FB58DA7}" srcId="{6AC04D16-86A4-4F85-B3B4-55D9343B07AD}" destId="{1E01C043-C1A8-4496-B60F-F75C2E6492F6}" srcOrd="1" destOrd="0" parTransId="{4379F649-42BA-4CA4-B1F2-90E9C810C891}" sibTransId="{C6F2A5F5-01F7-4076-94F7-6DC320BDF8E9}"/>
    <dgm:cxn modelId="{5A4F40A4-2CFD-47A4-B37C-C133B109BCE2}" srcId="{3D8FD9E6-E4A3-469C-9A3A-0AF246ADE44D}" destId="{DBA4EC03-A8BF-462A-A09B-74FB9DE41BF7}" srcOrd="3" destOrd="0" parTransId="{2BD98D07-C120-46D0-8FE6-DF846E53B1D4}" sibTransId="{36E494F7-195B-4722-8CA9-E306FAB82258}"/>
    <dgm:cxn modelId="{6CC50DAC-7AE0-4171-AA5C-7EC827E2C7E9}" type="presOf" srcId="{D6210334-B83E-46CF-9010-86817428F37D}" destId="{9B62C7F7-1276-4270-A716-F92E144E6B17}" srcOrd="0" destOrd="0" presId="urn:microsoft.com/office/officeart/2005/8/layout/lProcess3"/>
    <dgm:cxn modelId="{C16140AD-2016-405D-83ED-2C4C94D07DD9}" type="presOf" srcId="{3FC1068E-25F2-4869-AE78-5175B8922D50}" destId="{9AF79BA9-C371-4541-B583-7741E3B67284}" srcOrd="0" destOrd="0" presId="urn:microsoft.com/office/officeart/2005/8/layout/lProcess3"/>
    <dgm:cxn modelId="{F785A4B4-2E26-4394-B937-14AC78F8DF51}" type="presOf" srcId="{A53EE321-E444-4C6B-A024-32ED607AC9CE}" destId="{54B6FEF9-8743-4EF7-8B5D-923E8D203035}" srcOrd="0" destOrd="0" presId="urn:microsoft.com/office/officeart/2005/8/layout/lProcess3"/>
    <dgm:cxn modelId="{5AC17FBB-1E29-4E84-8470-B5000197B2DF}" srcId="{AEE6300B-7AE1-4A40-A136-CE6BC84F77EE}" destId="{3FC1068E-25F2-4869-AE78-5175B8922D50}" srcOrd="0" destOrd="0" parTransId="{C8CD10FE-933C-4AA3-A823-238EC8FFAF63}" sibTransId="{B6DBD06B-02F0-419D-8D1A-D23F7DE4EE57}"/>
    <dgm:cxn modelId="{5D811CC0-C9BE-42E6-8232-C600366B006E}" srcId="{3D8FD9E6-E4A3-469C-9A3A-0AF246ADE44D}" destId="{AEE6300B-7AE1-4A40-A136-CE6BC84F77EE}" srcOrd="1" destOrd="0" parTransId="{0AD1868D-C38C-44DD-B760-316BA624DCFA}" sibTransId="{96F8AC91-B3A9-49FA-849F-A0DC261C84ED}"/>
    <dgm:cxn modelId="{783DBAC7-F38A-41AA-B3CA-4DA66982D2CC}" type="presOf" srcId="{1F13A9C1-A5E5-4F71-88A3-CC533BD5F7E0}" destId="{701D2B7B-98CE-418D-B43C-BECF9E78AE07}" srcOrd="0" destOrd="0" presId="urn:microsoft.com/office/officeart/2005/8/layout/lProcess3"/>
    <dgm:cxn modelId="{BEAF96D3-9F3B-4C8A-8B2B-CE3E078A92EE}" srcId="{3D8FD9E6-E4A3-469C-9A3A-0AF246ADE44D}" destId="{B45E2E4D-150D-4809-B7E5-55B30B0666EF}" srcOrd="0" destOrd="0" parTransId="{24CE8B0B-2D6D-434C-999C-09BAC6DD25E9}" sibTransId="{0333FED0-F037-4121-90A5-86C8B17DB9DF}"/>
    <dgm:cxn modelId="{8818E1EF-F451-47A5-876C-CBABCD5B80A6}" type="presParOf" srcId="{6702722F-520F-4EA5-8032-7F3305D6F46D}" destId="{B64DE930-CAB2-4D13-A4DC-80B026FD08CB}" srcOrd="0" destOrd="0" presId="urn:microsoft.com/office/officeart/2005/8/layout/lProcess3"/>
    <dgm:cxn modelId="{C8193783-4744-4262-A2DF-3A1ABA0BC751}" type="presParOf" srcId="{B64DE930-CAB2-4D13-A4DC-80B026FD08CB}" destId="{52EF96A3-E037-4A66-8D17-FE696597F130}" srcOrd="0" destOrd="0" presId="urn:microsoft.com/office/officeart/2005/8/layout/lProcess3"/>
    <dgm:cxn modelId="{1AFDAD0E-2E90-4D05-B989-B7014F19B78E}" type="presParOf" srcId="{B64DE930-CAB2-4D13-A4DC-80B026FD08CB}" destId="{D3A764EA-C692-40D7-8A0A-EF86D5BADF13}" srcOrd="1" destOrd="0" presId="urn:microsoft.com/office/officeart/2005/8/layout/lProcess3"/>
    <dgm:cxn modelId="{A1FC72D6-29F0-41D0-B86B-7D830ECA2CF6}" type="presParOf" srcId="{B64DE930-CAB2-4D13-A4DC-80B026FD08CB}" destId="{9C74CF2E-EF65-46EC-B507-E0ACACB1958E}" srcOrd="2" destOrd="0" presId="urn:microsoft.com/office/officeart/2005/8/layout/lProcess3"/>
    <dgm:cxn modelId="{9A878DB5-6859-4D81-B172-9373C6231D8D}" type="presParOf" srcId="{6702722F-520F-4EA5-8032-7F3305D6F46D}" destId="{948A02A7-F592-4BAD-9D13-15C40F62C36B}" srcOrd="1" destOrd="0" presId="urn:microsoft.com/office/officeart/2005/8/layout/lProcess3"/>
    <dgm:cxn modelId="{0DD3AC26-471A-4A05-ABB2-AF6FF504CA22}" type="presParOf" srcId="{6702722F-520F-4EA5-8032-7F3305D6F46D}" destId="{FB00387B-765E-4354-8DF6-C1EAED815426}" srcOrd="2" destOrd="0" presId="urn:microsoft.com/office/officeart/2005/8/layout/lProcess3"/>
    <dgm:cxn modelId="{0E447281-398F-4EAD-941A-F6D36767B250}" type="presParOf" srcId="{FB00387B-765E-4354-8DF6-C1EAED815426}" destId="{57CEB573-EF16-4666-A839-71CFC8E37304}" srcOrd="0" destOrd="0" presId="urn:microsoft.com/office/officeart/2005/8/layout/lProcess3"/>
    <dgm:cxn modelId="{10173549-0D7E-410F-BDFA-B0E67C086953}" type="presParOf" srcId="{FB00387B-765E-4354-8DF6-C1EAED815426}" destId="{72FE54DC-0CB4-4301-9CD6-4B532D4A5058}" srcOrd="1" destOrd="0" presId="urn:microsoft.com/office/officeart/2005/8/layout/lProcess3"/>
    <dgm:cxn modelId="{7D5D0800-D7F1-455F-9161-0BAD148E910E}" type="presParOf" srcId="{FB00387B-765E-4354-8DF6-C1EAED815426}" destId="{9AF79BA9-C371-4541-B583-7741E3B67284}" srcOrd="2" destOrd="0" presId="urn:microsoft.com/office/officeart/2005/8/layout/lProcess3"/>
    <dgm:cxn modelId="{688F9000-93BF-4E57-B0BF-0CBC2DB2FF34}" type="presParOf" srcId="{FB00387B-765E-4354-8DF6-C1EAED815426}" destId="{2FDA7023-E366-4A5F-ADAA-10B330EDF40D}" srcOrd="3" destOrd="0" presId="urn:microsoft.com/office/officeart/2005/8/layout/lProcess3"/>
    <dgm:cxn modelId="{5345A6EB-2072-4B9F-B141-F9E5EBAA0085}" type="presParOf" srcId="{FB00387B-765E-4354-8DF6-C1EAED815426}" destId="{6E5BEEA6-54DC-4C49-A3C3-18B2976AD3F4}" srcOrd="4" destOrd="0" presId="urn:microsoft.com/office/officeart/2005/8/layout/lProcess3"/>
    <dgm:cxn modelId="{A87B3289-3ADA-4697-83D5-7D837025E0F5}" type="presParOf" srcId="{FB00387B-765E-4354-8DF6-C1EAED815426}" destId="{43FA51F6-08D6-4B71-BD26-818C79B8FD90}" srcOrd="5" destOrd="0" presId="urn:microsoft.com/office/officeart/2005/8/layout/lProcess3"/>
    <dgm:cxn modelId="{2550DABA-D0F2-418C-ABDF-47D2D4C91954}" type="presParOf" srcId="{FB00387B-765E-4354-8DF6-C1EAED815426}" destId="{9B62C7F7-1276-4270-A716-F92E144E6B17}" srcOrd="6" destOrd="0" presId="urn:microsoft.com/office/officeart/2005/8/layout/lProcess3"/>
    <dgm:cxn modelId="{E6E79AC0-3089-4519-8970-50BB38009391}" type="presParOf" srcId="{FB00387B-765E-4354-8DF6-C1EAED815426}" destId="{1B3086C6-6B1B-44C8-8EC4-5AE3BC564A18}" srcOrd="7" destOrd="0" presId="urn:microsoft.com/office/officeart/2005/8/layout/lProcess3"/>
    <dgm:cxn modelId="{5F46E821-CCE3-492F-80E5-91D01735CE6D}" type="presParOf" srcId="{FB00387B-765E-4354-8DF6-C1EAED815426}" destId="{701D2B7B-98CE-418D-B43C-BECF9E78AE07}" srcOrd="8" destOrd="0" presId="urn:microsoft.com/office/officeart/2005/8/layout/lProcess3"/>
    <dgm:cxn modelId="{B918F58C-A2F2-4369-A88E-5B8E14A489BD}" type="presParOf" srcId="{6702722F-520F-4EA5-8032-7F3305D6F46D}" destId="{61F64992-9ADA-4566-8608-806DB29C4362}" srcOrd="3" destOrd="0" presId="urn:microsoft.com/office/officeart/2005/8/layout/lProcess3"/>
    <dgm:cxn modelId="{007363F9-7762-4605-8273-CDEADA6B61BF}" type="presParOf" srcId="{6702722F-520F-4EA5-8032-7F3305D6F46D}" destId="{9F64CE53-2EB8-44B6-B2F2-C169C727A36B}" srcOrd="4" destOrd="0" presId="urn:microsoft.com/office/officeart/2005/8/layout/lProcess3"/>
    <dgm:cxn modelId="{44D40DC7-49A2-4386-ACC1-4230F0D623A2}" type="presParOf" srcId="{9F64CE53-2EB8-44B6-B2F2-C169C727A36B}" destId="{A2CA7552-454E-4085-8362-D40731ACEB12}" srcOrd="0" destOrd="0" presId="urn:microsoft.com/office/officeart/2005/8/layout/lProcess3"/>
    <dgm:cxn modelId="{E4062207-B3AB-4DAA-81D6-0EFDFBA8E415}" type="presParOf" srcId="{9F64CE53-2EB8-44B6-B2F2-C169C727A36B}" destId="{D287EEB2-781B-4526-9F4F-047DBFEBA8E0}" srcOrd="1" destOrd="0" presId="urn:microsoft.com/office/officeart/2005/8/layout/lProcess3"/>
    <dgm:cxn modelId="{AD1B1D97-735C-43FC-BB24-540ECF293A6F}" type="presParOf" srcId="{9F64CE53-2EB8-44B6-B2F2-C169C727A36B}" destId="{54B6FEF9-8743-4EF7-8B5D-923E8D203035}" srcOrd="2" destOrd="0" presId="urn:microsoft.com/office/officeart/2005/8/layout/lProcess3"/>
    <dgm:cxn modelId="{41F7F4BF-1A96-42F8-86EF-3F3709BBCBAB}" type="presParOf" srcId="{9F64CE53-2EB8-44B6-B2F2-C169C727A36B}" destId="{18B0DF05-139A-446A-9DEF-23073A48416D}" srcOrd="3" destOrd="0" presId="urn:microsoft.com/office/officeart/2005/8/layout/lProcess3"/>
    <dgm:cxn modelId="{03566E69-7EF1-464E-96A9-D2DC40151D39}" type="presParOf" srcId="{9F64CE53-2EB8-44B6-B2F2-C169C727A36B}" destId="{AD680025-84AF-4B38-A58E-3C4245D8BA7D}" srcOrd="4" destOrd="0" presId="urn:microsoft.com/office/officeart/2005/8/layout/lProcess3"/>
    <dgm:cxn modelId="{86E508A8-BB87-4ACC-A311-2C7443277EAE}" type="presParOf" srcId="{9F64CE53-2EB8-44B6-B2F2-C169C727A36B}" destId="{E06EABD1-97C9-44E2-A945-B01321C4F941}" srcOrd="5" destOrd="0" presId="urn:microsoft.com/office/officeart/2005/8/layout/lProcess3"/>
    <dgm:cxn modelId="{CCCE4E09-AE48-44DE-B050-8514AF8EDD75}" type="presParOf" srcId="{9F64CE53-2EB8-44B6-B2F2-C169C727A36B}" destId="{D98BD357-677D-4719-974C-487FCF6B95B1}" srcOrd="6" destOrd="0" presId="urn:microsoft.com/office/officeart/2005/8/layout/lProcess3"/>
    <dgm:cxn modelId="{A021D577-7F37-4E47-AD02-4D264235E354}" type="presParOf" srcId="{6702722F-520F-4EA5-8032-7F3305D6F46D}" destId="{0061C6C2-9C6C-4432-9B9C-B5F501EB0A53}" srcOrd="5" destOrd="0" presId="urn:microsoft.com/office/officeart/2005/8/layout/lProcess3"/>
    <dgm:cxn modelId="{568FCD13-8FC0-4E7E-8BA8-6C453FF79B85}" type="presParOf" srcId="{6702722F-520F-4EA5-8032-7F3305D6F46D}" destId="{14866F98-3797-4913-AB1C-F26CC9F0126C}" srcOrd="6" destOrd="0" presId="urn:microsoft.com/office/officeart/2005/8/layout/lProcess3"/>
    <dgm:cxn modelId="{E1D58345-7E52-461E-BE64-35428AE98BBB}" type="presParOf" srcId="{14866F98-3797-4913-AB1C-F26CC9F0126C}" destId="{AA32AF63-894D-43F9-AA75-63E4FDE26BC7}" srcOrd="0" destOrd="0" presId="urn:microsoft.com/office/officeart/2005/8/layout/lProcess3"/>
    <dgm:cxn modelId="{CDB6BFC4-28A5-4EE7-87E2-C5531BF4F85C}" type="presParOf" srcId="{14866F98-3797-4913-AB1C-F26CC9F0126C}" destId="{ECF4C731-6783-4BBE-84DB-DB5D115ABB7B}" srcOrd="1" destOrd="0" presId="urn:microsoft.com/office/officeart/2005/8/layout/lProcess3"/>
    <dgm:cxn modelId="{1D2D58C1-6AD3-46B0-82C9-549B759C41D4}" type="presParOf" srcId="{14866F98-3797-4913-AB1C-F26CC9F0126C}" destId="{A2C491A8-FF17-416D-95A3-6F49D9DE8C98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F96A3-E037-4A66-8D17-FE696597F130}">
      <dsp:nvSpPr>
        <dsp:cNvPr id="0" name=""/>
        <dsp:cNvSpPr/>
      </dsp:nvSpPr>
      <dsp:spPr>
        <a:xfrm>
          <a:off x="1079" y="651138"/>
          <a:ext cx="2155141" cy="86205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900" kern="1200" dirty="0">
              <a:latin typeface="標楷體" pitchFamily="65" charset="-120"/>
              <a:ea typeface="標楷體" pitchFamily="65" charset="-120"/>
            </a:rPr>
            <a:t>進入</a:t>
          </a:r>
          <a:r>
            <a:rPr lang="en-US" sz="1900" kern="1200" dirty="0" err="1">
              <a:latin typeface="標楷體" pitchFamily="65" charset="-120"/>
              <a:ea typeface="標楷體" pitchFamily="65" charset="-120"/>
            </a:rPr>
            <a:t>BookMark</a:t>
          </a:r>
          <a:endParaRPr lang="zh-CN" altLang="en-US" sz="1900" kern="1200" dirty="0">
            <a:latin typeface="標楷體" pitchFamily="65" charset="-120"/>
            <a:ea typeface="標楷體" pitchFamily="65" charset="-120"/>
          </a:endParaRPr>
        </a:p>
      </dsp:txBody>
      <dsp:txXfrm>
        <a:off x="432107" y="651138"/>
        <a:ext cx="1293085" cy="862056"/>
      </dsp:txXfrm>
    </dsp:sp>
    <dsp:sp modelId="{9C74CF2E-EF65-46EC-B507-E0ACACB1958E}">
      <dsp:nvSpPr>
        <dsp:cNvPr id="0" name=""/>
        <dsp:cNvSpPr/>
      </dsp:nvSpPr>
      <dsp:spPr>
        <a:xfrm>
          <a:off x="1876052" y="724413"/>
          <a:ext cx="1788767" cy="715507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600" kern="1200" dirty="0">
              <a:latin typeface="標楷體" pitchFamily="65" charset="-120"/>
              <a:ea typeface="標楷體" pitchFamily="65" charset="-120"/>
            </a:rPr>
            <a:t>啟動</a:t>
          </a:r>
          <a:br>
            <a:rPr lang="en-US" altLang="zh-TW" sz="1600" kern="1200" dirty="0">
              <a:latin typeface="標楷體" pitchFamily="65" charset="-120"/>
              <a:ea typeface="標楷體" pitchFamily="65" charset="-120"/>
            </a:rPr>
          </a:br>
          <a:r>
            <a:rPr lang="zh-TW" sz="1600" kern="1200" dirty="0">
              <a:latin typeface="標楷體" pitchFamily="65" charset="-120"/>
              <a:ea typeface="標楷體" pitchFamily="65" charset="-120"/>
            </a:rPr>
            <a:t>登入畫面</a:t>
          </a:r>
          <a:endParaRPr lang="zh-TW" altLang="en-US" sz="1600" kern="1200" dirty="0"/>
        </a:p>
      </dsp:txBody>
      <dsp:txXfrm>
        <a:off x="2233806" y="724413"/>
        <a:ext cx="1073260" cy="715507"/>
      </dsp:txXfrm>
    </dsp:sp>
    <dsp:sp modelId="{57CEB573-EF16-4666-A839-71CFC8E37304}">
      <dsp:nvSpPr>
        <dsp:cNvPr id="0" name=""/>
        <dsp:cNvSpPr/>
      </dsp:nvSpPr>
      <dsp:spPr>
        <a:xfrm>
          <a:off x="1079" y="1633883"/>
          <a:ext cx="2155141" cy="862056"/>
        </a:xfrm>
        <a:prstGeom prst="chevron">
          <a:avLst/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shade val="51000"/>
                <a:satMod val="130000"/>
              </a:schemeClr>
            </a:gs>
            <a:gs pos="80000">
              <a:schemeClr val="accent4">
                <a:hueOff val="-1488257"/>
                <a:satOff val="8966"/>
                <a:lumOff val="719"/>
                <a:alphaOff val="0"/>
                <a:shade val="93000"/>
                <a:satMod val="13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900" kern="1200" dirty="0">
              <a:latin typeface="標楷體" pitchFamily="65" charset="-120"/>
              <a:ea typeface="標楷體" pitchFamily="65" charset="-120"/>
            </a:rPr>
            <a:t>點選註冊鍵</a:t>
          </a:r>
          <a:r>
            <a:rPr lang="zh-TW" altLang="en-US" sz="1900" kern="1200" dirty="0">
              <a:latin typeface="標楷體" pitchFamily="65" charset="-120"/>
              <a:ea typeface="標楷體" pitchFamily="65" charset="-120"/>
            </a:rPr>
            <a:t>並</a:t>
          </a:r>
          <a:r>
            <a:rPr lang="zh-TW" sz="1900" kern="1200">
              <a:latin typeface="標楷體" pitchFamily="65" charset="-120"/>
              <a:ea typeface="標楷體" pitchFamily="65" charset="-120"/>
            </a:rPr>
            <a:t>完成註冊</a:t>
          </a:r>
          <a:endParaRPr lang="zh-CN" altLang="en-US" sz="1900" kern="1200" dirty="0">
            <a:latin typeface="標楷體" pitchFamily="65" charset="-120"/>
            <a:ea typeface="標楷體" pitchFamily="65" charset="-120"/>
          </a:endParaRPr>
        </a:p>
      </dsp:txBody>
      <dsp:txXfrm>
        <a:off x="432107" y="1633883"/>
        <a:ext cx="1293085" cy="862056"/>
      </dsp:txXfrm>
    </dsp:sp>
    <dsp:sp modelId="{9AF79BA9-C371-4541-B583-7741E3B67284}">
      <dsp:nvSpPr>
        <dsp:cNvPr id="0" name=""/>
        <dsp:cNvSpPr/>
      </dsp:nvSpPr>
      <dsp:spPr>
        <a:xfrm>
          <a:off x="1876052" y="1707158"/>
          <a:ext cx="1788767" cy="715507"/>
        </a:xfrm>
        <a:prstGeom prst="chevron">
          <a:avLst/>
        </a:prstGeom>
        <a:solidFill>
          <a:schemeClr val="accent4">
            <a:tint val="40000"/>
            <a:alpha val="90000"/>
            <a:hueOff val="-493214"/>
            <a:satOff val="2770"/>
            <a:lumOff val="176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493214"/>
              <a:satOff val="2770"/>
              <a:lumOff val="1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600" kern="1200" dirty="0">
              <a:latin typeface="標楷體" pitchFamily="65" charset="-120"/>
              <a:ea typeface="標楷體" pitchFamily="65" charset="-120"/>
            </a:rPr>
            <a:t>啟動</a:t>
          </a:r>
          <a:br>
            <a:rPr lang="en-US" altLang="zh-TW" sz="1600" kern="1200" dirty="0">
              <a:latin typeface="標楷體" pitchFamily="65" charset="-120"/>
              <a:ea typeface="標楷體" pitchFamily="65" charset="-120"/>
            </a:rPr>
          </a:br>
          <a:r>
            <a:rPr lang="zh-TW" sz="1600" kern="1200" dirty="0">
              <a:latin typeface="標楷體" pitchFamily="65" charset="-120"/>
              <a:ea typeface="標楷體" pitchFamily="65" charset="-120"/>
            </a:rPr>
            <a:t>註冊畫面</a:t>
          </a:r>
          <a:endParaRPr lang="zh-TW" altLang="en-US" sz="1600" kern="1200" dirty="0"/>
        </a:p>
      </dsp:txBody>
      <dsp:txXfrm>
        <a:off x="2233806" y="1707158"/>
        <a:ext cx="1073260" cy="715507"/>
      </dsp:txXfrm>
    </dsp:sp>
    <dsp:sp modelId="{6E5BEEA6-54DC-4C49-A3C3-18B2976AD3F4}">
      <dsp:nvSpPr>
        <dsp:cNvPr id="0" name=""/>
        <dsp:cNvSpPr/>
      </dsp:nvSpPr>
      <dsp:spPr>
        <a:xfrm>
          <a:off x="3414392" y="1707158"/>
          <a:ext cx="1788767" cy="715507"/>
        </a:xfrm>
        <a:prstGeom prst="chevron">
          <a:avLst/>
        </a:prstGeom>
        <a:solidFill>
          <a:schemeClr val="accent4">
            <a:tint val="40000"/>
            <a:alpha val="90000"/>
            <a:hueOff val="-986427"/>
            <a:satOff val="5539"/>
            <a:lumOff val="352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986427"/>
              <a:satOff val="5539"/>
              <a:lumOff val="35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600" kern="1200" dirty="0">
              <a:latin typeface="標楷體" pitchFamily="65" charset="-120"/>
              <a:ea typeface="標楷體" pitchFamily="65" charset="-120"/>
            </a:rPr>
            <a:t>接收資料</a:t>
          </a:r>
          <a:endParaRPr lang="en-US" altLang="zh-TW" sz="1600" kern="1200" dirty="0">
            <a:latin typeface="標楷體" pitchFamily="65" charset="-120"/>
            <a:ea typeface="標楷體" pitchFamily="65" charset="-120"/>
          </a:endParaRPr>
        </a:p>
      </dsp:txBody>
      <dsp:txXfrm>
        <a:off x="3772146" y="1707158"/>
        <a:ext cx="1073260" cy="715507"/>
      </dsp:txXfrm>
    </dsp:sp>
    <dsp:sp modelId="{9B62C7F7-1276-4270-A716-F92E144E6B17}">
      <dsp:nvSpPr>
        <dsp:cNvPr id="0" name=""/>
        <dsp:cNvSpPr/>
      </dsp:nvSpPr>
      <dsp:spPr>
        <a:xfrm>
          <a:off x="4952732" y="1707158"/>
          <a:ext cx="1788767" cy="715507"/>
        </a:xfrm>
        <a:prstGeom prst="chevron">
          <a:avLst/>
        </a:prstGeom>
        <a:solidFill>
          <a:schemeClr val="accent4">
            <a:tint val="40000"/>
            <a:alpha val="90000"/>
            <a:hueOff val="-1479641"/>
            <a:satOff val="8309"/>
            <a:lumOff val="528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1479641"/>
              <a:satOff val="8309"/>
              <a:lumOff val="5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600" kern="1200" dirty="0">
              <a:latin typeface="標楷體" pitchFamily="65" charset="-120"/>
              <a:ea typeface="標楷體" pitchFamily="65" charset="-120"/>
            </a:rPr>
            <a:t>回傳檢查</a:t>
          </a:r>
          <a:endParaRPr lang="en-US" altLang="zh-TW" sz="1600" kern="1200" dirty="0">
            <a:latin typeface="標楷體" pitchFamily="65" charset="-120"/>
            <a:ea typeface="標楷體" pitchFamily="65" charset="-120"/>
          </a:endParaRPr>
        </a:p>
      </dsp:txBody>
      <dsp:txXfrm>
        <a:off x="5310486" y="1707158"/>
        <a:ext cx="1073260" cy="715507"/>
      </dsp:txXfrm>
    </dsp:sp>
    <dsp:sp modelId="{701D2B7B-98CE-418D-B43C-BECF9E78AE07}">
      <dsp:nvSpPr>
        <dsp:cNvPr id="0" name=""/>
        <dsp:cNvSpPr/>
      </dsp:nvSpPr>
      <dsp:spPr>
        <a:xfrm>
          <a:off x="6491073" y="1707158"/>
          <a:ext cx="1788767" cy="715507"/>
        </a:xfrm>
        <a:prstGeom prst="chevron">
          <a:avLst/>
        </a:prstGeom>
        <a:solidFill>
          <a:schemeClr val="accent4">
            <a:tint val="40000"/>
            <a:alpha val="90000"/>
            <a:hueOff val="-1972855"/>
            <a:satOff val="11079"/>
            <a:lumOff val="704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1972855"/>
              <a:satOff val="11079"/>
              <a:lumOff val="70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600" kern="1200" dirty="0">
              <a:latin typeface="標楷體" pitchFamily="65" charset="-120"/>
              <a:ea typeface="標楷體" pitchFamily="65" charset="-120"/>
            </a:rPr>
            <a:t>伺服器回應完成註冊</a:t>
          </a:r>
          <a:endParaRPr lang="zh-CN" altLang="en-US" sz="1600" kern="1200" dirty="0">
            <a:latin typeface="標楷體" pitchFamily="65" charset="-120"/>
            <a:ea typeface="標楷體" pitchFamily="65" charset="-120"/>
          </a:endParaRPr>
        </a:p>
      </dsp:txBody>
      <dsp:txXfrm>
        <a:off x="6848827" y="1707158"/>
        <a:ext cx="1073260" cy="715507"/>
      </dsp:txXfrm>
    </dsp:sp>
    <dsp:sp modelId="{A2CA7552-454E-4085-8362-D40731ACEB12}">
      <dsp:nvSpPr>
        <dsp:cNvPr id="0" name=""/>
        <dsp:cNvSpPr/>
      </dsp:nvSpPr>
      <dsp:spPr>
        <a:xfrm>
          <a:off x="1079" y="2616627"/>
          <a:ext cx="2155141" cy="862056"/>
        </a:xfrm>
        <a:prstGeom prst="chevron">
          <a:avLst/>
        </a:prstGeom>
        <a:gradFill rotWithShape="0">
          <a:gsLst>
            <a:gs pos="0">
              <a:schemeClr val="accent4">
                <a:hueOff val="-2976513"/>
                <a:satOff val="17933"/>
                <a:lumOff val="1437"/>
                <a:alphaOff val="0"/>
                <a:shade val="51000"/>
                <a:satMod val="130000"/>
              </a:schemeClr>
            </a:gs>
            <a:gs pos="80000">
              <a:schemeClr val="accent4">
                <a:hueOff val="-2976513"/>
                <a:satOff val="17933"/>
                <a:lumOff val="1437"/>
                <a:alphaOff val="0"/>
                <a:shade val="93000"/>
                <a:satMod val="130000"/>
              </a:schemeClr>
            </a:gs>
            <a:gs pos="100000">
              <a:schemeClr val="accent4">
                <a:hueOff val="-2976513"/>
                <a:satOff val="17933"/>
                <a:lumOff val="143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900" kern="1200" dirty="0">
              <a:latin typeface="標楷體" pitchFamily="65" charset="-120"/>
              <a:ea typeface="標楷體" pitchFamily="65" charset="-120"/>
            </a:rPr>
            <a:t>使用者輸入</a:t>
          </a:r>
          <a:r>
            <a:rPr lang="zh-TW" altLang="en-US" sz="1900" kern="1200" dirty="0">
              <a:latin typeface="標楷體" pitchFamily="65" charset="-120"/>
              <a:ea typeface="標楷體" pitchFamily="65" charset="-120"/>
            </a:rPr>
            <a:t>資料後</a:t>
          </a:r>
          <a:r>
            <a:rPr lang="zh-TW" sz="1900" kern="1200" dirty="0">
              <a:latin typeface="標楷體" pitchFamily="65" charset="-120"/>
              <a:ea typeface="標楷體" pitchFamily="65" charset="-120"/>
            </a:rPr>
            <a:t>登入</a:t>
          </a:r>
          <a:endParaRPr lang="zh-CN" altLang="en-US" sz="1900" kern="1200" dirty="0">
            <a:latin typeface="標楷體" pitchFamily="65" charset="-120"/>
            <a:ea typeface="標楷體" pitchFamily="65" charset="-120"/>
          </a:endParaRPr>
        </a:p>
      </dsp:txBody>
      <dsp:txXfrm>
        <a:off x="432107" y="2616627"/>
        <a:ext cx="1293085" cy="862056"/>
      </dsp:txXfrm>
    </dsp:sp>
    <dsp:sp modelId="{54B6FEF9-8743-4EF7-8B5D-923E8D203035}">
      <dsp:nvSpPr>
        <dsp:cNvPr id="0" name=""/>
        <dsp:cNvSpPr/>
      </dsp:nvSpPr>
      <dsp:spPr>
        <a:xfrm>
          <a:off x="1876052" y="2689902"/>
          <a:ext cx="1788767" cy="715507"/>
        </a:xfrm>
        <a:prstGeom prst="chevron">
          <a:avLst/>
        </a:prstGeom>
        <a:solidFill>
          <a:schemeClr val="accent4">
            <a:tint val="40000"/>
            <a:alpha val="90000"/>
            <a:hueOff val="-2466069"/>
            <a:satOff val="13848"/>
            <a:lumOff val="88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2466069"/>
              <a:satOff val="13848"/>
              <a:lumOff val="88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600" kern="1200" dirty="0">
              <a:latin typeface="標楷體" pitchFamily="65" charset="-120"/>
              <a:ea typeface="標楷體" pitchFamily="65" charset="-120"/>
            </a:rPr>
            <a:t>回登入畫面</a:t>
          </a:r>
          <a:endParaRPr lang="zh-TW" altLang="en-US" sz="1600" kern="1200" dirty="0"/>
        </a:p>
      </dsp:txBody>
      <dsp:txXfrm>
        <a:off x="2233806" y="2689902"/>
        <a:ext cx="1073260" cy="715507"/>
      </dsp:txXfrm>
    </dsp:sp>
    <dsp:sp modelId="{AD680025-84AF-4B38-A58E-3C4245D8BA7D}">
      <dsp:nvSpPr>
        <dsp:cNvPr id="0" name=""/>
        <dsp:cNvSpPr/>
      </dsp:nvSpPr>
      <dsp:spPr>
        <a:xfrm>
          <a:off x="3414392" y="2689902"/>
          <a:ext cx="1788767" cy="715507"/>
        </a:xfrm>
        <a:prstGeom prst="chevron">
          <a:avLst/>
        </a:prstGeom>
        <a:solidFill>
          <a:schemeClr val="accent4">
            <a:tint val="40000"/>
            <a:alpha val="90000"/>
            <a:hueOff val="-2959282"/>
            <a:satOff val="16618"/>
            <a:lumOff val="1056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2959282"/>
              <a:satOff val="16618"/>
              <a:lumOff val="105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600" kern="1200" dirty="0">
              <a:latin typeface="標楷體" pitchFamily="65" charset="-120"/>
              <a:ea typeface="標楷體" pitchFamily="65" charset="-120"/>
            </a:rPr>
            <a:t>伺服器確認</a:t>
          </a:r>
          <a:endParaRPr lang="zh-CN" altLang="en-US" sz="1600" kern="1200" dirty="0">
            <a:latin typeface="標楷體" pitchFamily="65" charset="-120"/>
            <a:ea typeface="標楷體" pitchFamily="65" charset="-120"/>
          </a:endParaRPr>
        </a:p>
      </dsp:txBody>
      <dsp:txXfrm>
        <a:off x="3772146" y="2689902"/>
        <a:ext cx="1073260" cy="715507"/>
      </dsp:txXfrm>
    </dsp:sp>
    <dsp:sp modelId="{D98BD357-677D-4719-974C-487FCF6B95B1}">
      <dsp:nvSpPr>
        <dsp:cNvPr id="0" name=""/>
        <dsp:cNvSpPr/>
      </dsp:nvSpPr>
      <dsp:spPr>
        <a:xfrm>
          <a:off x="4952732" y="2689902"/>
          <a:ext cx="1788767" cy="715507"/>
        </a:xfrm>
        <a:prstGeom prst="chevron">
          <a:avLst/>
        </a:prstGeom>
        <a:solidFill>
          <a:schemeClr val="accent4">
            <a:tint val="40000"/>
            <a:alpha val="90000"/>
            <a:hueOff val="-3452496"/>
            <a:satOff val="19387"/>
            <a:lumOff val="1232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3452496"/>
              <a:satOff val="19387"/>
              <a:lumOff val="123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600" kern="1200" dirty="0">
              <a:latin typeface="標楷體" pitchFamily="65" charset="-120"/>
              <a:ea typeface="標楷體" pitchFamily="65" charset="-120"/>
            </a:rPr>
            <a:t>取得</a:t>
          </a:r>
          <a:br>
            <a:rPr lang="en-US" altLang="zh-TW" sz="1600" kern="1200" dirty="0">
              <a:latin typeface="標楷體" pitchFamily="65" charset="-120"/>
              <a:ea typeface="標楷體" pitchFamily="65" charset="-120"/>
            </a:rPr>
          </a:br>
          <a:r>
            <a:rPr lang="zh-TW" sz="1600" kern="1200" dirty="0">
              <a:latin typeface="標楷體" pitchFamily="65" charset="-120"/>
              <a:ea typeface="標楷體" pitchFamily="65" charset="-120"/>
            </a:rPr>
            <a:t>會員資料</a:t>
          </a:r>
          <a:endParaRPr lang="zh-CN" altLang="en-US" sz="1600" kern="1200" dirty="0">
            <a:latin typeface="標楷體" pitchFamily="65" charset="-120"/>
            <a:ea typeface="標楷體" pitchFamily="65" charset="-120"/>
          </a:endParaRPr>
        </a:p>
      </dsp:txBody>
      <dsp:txXfrm>
        <a:off x="5310486" y="2689902"/>
        <a:ext cx="1073260" cy="715507"/>
      </dsp:txXfrm>
    </dsp:sp>
    <dsp:sp modelId="{AA32AF63-894D-43F9-AA75-63E4FDE26BC7}">
      <dsp:nvSpPr>
        <dsp:cNvPr id="0" name=""/>
        <dsp:cNvSpPr/>
      </dsp:nvSpPr>
      <dsp:spPr>
        <a:xfrm>
          <a:off x="1079" y="3599372"/>
          <a:ext cx="2155141" cy="862056"/>
        </a:xfrm>
        <a:prstGeom prst="chevron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900" kern="1200" dirty="0">
              <a:latin typeface="標楷體" pitchFamily="65" charset="-120"/>
              <a:ea typeface="標楷體" pitchFamily="65" charset="-120"/>
            </a:rPr>
            <a:t>登入完成</a:t>
          </a:r>
          <a:br>
            <a:rPr lang="en-US" altLang="zh-TW" sz="1900" kern="1200" dirty="0">
              <a:latin typeface="標楷體" pitchFamily="65" charset="-120"/>
              <a:ea typeface="標楷體" pitchFamily="65" charset="-120"/>
            </a:rPr>
          </a:br>
          <a:r>
            <a:rPr lang="zh-TW" sz="1900" kern="1200" dirty="0">
              <a:latin typeface="標楷體" pitchFamily="65" charset="-120"/>
              <a:ea typeface="標楷體" pitchFamily="65" charset="-120"/>
            </a:rPr>
            <a:t>即可使用</a:t>
          </a:r>
          <a:endParaRPr lang="zh-CN" altLang="en-US" sz="1900" kern="1200" dirty="0">
            <a:latin typeface="標楷體" pitchFamily="65" charset="-120"/>
            <a:ea typeface="標楷體" pitchFamily="65" charset="-120"/>
          </a:endParaRPr>
        </a:p>
      </dsp:txBody>
      <dsp:txXfrm>
        <a:off x="432107" y="3599372"/>
        <a:ext cx="1293085" cy="862056"/>
      </dsp:txXfrm>
    </dsp:sp>
    <dsp:sp modelId="{A2C491A8-FF17-416D-95A3-6F49D9DE8C98}">
      <dsp:nvSpPr>
        <dsp:cNvPr id="0" name=""/>
        <dsp:cNvSpPr/>
      </dsp:nvSpPr>
      <dsp:spPr>
        <a:xfrm>
          <a:off x="1876052" y="3672647"/>
          <a:ext cx="1788767" cy="715507"/>
        </a:xfrm>
        <a:prstGeom prst="chevron">
          <a:avLst/>
        </a:prstGeom>
        <a:solidFill>
          <a:schemeClr val="accent4">
            <a:tint val="40000"/>
            <a:alpha val="90000"/>
            <a:hueOff val="-3945710"/>
            <a:satOff val="22157"/>
            <a:lumOff val="1408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3945710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600" kern="1200" dirty="0">
              <a:latin typeface="標楷體" pitchFamily="65" charset="-120"/>
              <a:ea typeface="標楷體" pitchFamily="65" charset="-120"/>
            </a:rPr>
            <a:t>啟動</a:t>
          </a:r>
          <a:br>
            <a:rPr lang="en-US" altLang="zh-TW" sz="1600" kern="1200" dirty="0">
              <a:latin typeface="標楷體" pitchFamily="65" charset="-120"/>
              <a:ea typeface="標楷體" pitchFamily="65" charset="-120"/>
            </a:rPr>
          </a:br>
          <a:r>
            <a:rPr lang="zh-TW" sz="1600" kern="1200" dirty="0">
              <a:latin typeface="標楷體" pitchFamily="65" charset="-120"/>
              <a:ea typeface="標楷體" pitchFamily="65" charset="-120"/>
            </a:rPr>
            <a:t>主頁畫面</a:t>
          </a:r>
          <a:endParaRPr lang="zh-TW" altLang="en-US" sz="1600" kern="1200" dirty="0"/>
        </a:p>
      </dsp:txBody>
      <dsp:txXfrm>
        <a:off x="2233806" y="3672647"/>
        <a:ext cx="1073260" cy="715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98880E-830A-497E-8DA6-EE44A134BFAE}" type="datetimeFigureOut">
              <a:rPr lang="zh-CN" altLang="en-US" smtClean="0"/>
              <a:pPr/>
              <a:t>2019/1/2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31BA7-81E8-4309-AEFE-FA49154C858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7973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ABA81-6C6D-42A9-BEEC-AC6F89BF1596}" type="datetimeFigureOut">
              <a:rPr lang="zh-CN" altLang="en-US" smtClean="0"/>
              <a:pPr/>
              <a:t>2019/1/2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90726-1D7A-48F6-9E34-D0B7E20AAA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20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90726-1D7A-48F6-9E34-D0B7E20AAAE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Back</a:t>
            </a:r>
            <a:r>
              <a:rPr lang="en-US" altLang="zh-CN" baseline="0"/>
              <a:t> to school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90726-1D7A-48F6-9E34-D0B7E20AAAE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Back</a:t>
            </a:r>
            <a:r>
              <a:rPr lang="en-US" altLang="zh-CN" baseline="0"/>
              <a:t> to school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90726-1D7A-48F6-9E34-D0B7E20AAAE9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Back</a:t>
            </a:r>
            <a:r>
              <a:rPr lang="en-US" altLang="zh-CN" baseline="0"/>
              <a:t> to school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90726-1D7A-48F6-9E34-D0B7E20AAAE9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Back</a:t>
            </a:r>
            <a:r>
              <a:rPr lang="en-US" altLang="zh-CN" baseline="0"/>
              <a:t> to school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90726-1D7A-48F6-9E34-D0B7E20AAAE9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Back</a:t>
            </a:r>
            <a:r>
              <a:rPr lang="en-US" altLang="zh-CN" baseline="0"/>
              <a:t> to school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90726-1D7A-48F6-9E34-D0B7E20AAAE9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90726-1D7A-48F6-9E34-D0B7E20AAAE9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Back</a:t>
            </a:r>
            <a:r>
              <a:rPr lang="en-US" altLang="zh-CN" baseline="0"/>
              <a:t> to school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90726-1D7A-48F6-9E34-D0B7E20AAAE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Back</a:t>
            </a:r>
            <a:r>
              <a:rPr lang="en-US" altLang="zh-CN" baseline="0"/>
              <a:t> to school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90726-1D7A-48F6-9E34-D0B7E20AAAE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Back</a:t>
            </a:r>
            <a:r>
              <a:rPr lang="en-US" altLang="zh-CN" baseline="0"/>
              <a:t> to school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90726-1D7A-48F6-9E34-D0B7E20AAAE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Back</a:t>
            </a:r>
            <a:r>
              <a:rPr lang="en-US" altLang="zh-CN" baseline="0"/>
              <a:t> to school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90726-1D7A-48F6-9E34-D0B7E20AAAE9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Back</a:t>
            </a:r>
            <a:r>
              <a:rPr lang="en-US" altLang="zh-CN" baseline="0"/>
              <a:t> to school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90726-1D7A-48F6-9E34-D0B7E20AAAE9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Back</a:t>
            </a:r>
            <a:r>
              <a:rPr lang="en-US" altLang="zh-CN" baseline="0"/>
              <a:t> to school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90726-1D7A-48F6-9E34-D0B7E20AAAE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Back</a:t>
            </a:r>
            <a:r>
              <a:rPr lang="en-US" altLang="zh-CN" baseline="0"/>
              <a:t> to school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90726-1D7A-48F6-9E34-D0B7E20AAAE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Back</a:t>
            </a:r>
            <a:r>
              <a:rPr lang="en-US" altLang="zh-CN" baseline="0"/>
              <a:t> to school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90726-1D7A-48F6-9E34-D0B7E20AAAE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返校1-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6267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FAF5-218D-4493-AA17-9A1040C9746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785813" y="357188"/>
            <a:ext cx="7429500" cy="135731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FAF5-218D-4493-AA17-9A1040C974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FAF5-218D-4493-AA17-9A1040C974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FAF5-218D-4493-AA17-9A1040C974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FAF5-218D-4493-AA17-9A1040C9746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图片 4" descr="广告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FAF5-218D-4493-AA17-9A1040C974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FAF5-218D-4493-AA17-9A1040C974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FAF5-218D-4493-AA17-9A1040C974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FAF5-218D-4493-AA17-9A1040C974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rgbClr val="73CB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5929330"/>
            <a:ext cx="9144000" cy="928670"/>
          </a:xfrm>
          <a:prstGeom prst="rect">
            <a:avLst/>
          </a:prstGeom>
          <a:solidFill>
            <a:srgbClr val="3B4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bs_0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979697" y="1928802"/>
            <a:ext cx="3164335" cy="4735629"/>
          </a:xfrm>
          <a:prstGeom prst="rect">
            <a:avLst/>
          </a:prstGeom>
        </p:spPr>
      </p:pic>
      <p:pic>
        <p:nvPicPr>
          <p:cNvPr id="13" name="图片 12" descr="sb_06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57818" y="5143512"/>
            <a:ext cx="1013080" cy="1329992"/>
          </a:xfrm>
          <a:prstGeom prst="rect">
            <a:avLst/>
          </a:prstGeom>
        </p:spPr>
      </p:pic>
      <p:sp>
        <p:nvSpPr>
          <p:cNvPr id="15" name="文本占位符 14"/>
          <p:cNvSpPr>
            <a:spLocks noGrp="1"/>
          </p:cNvSpPr>
          <p:nvPr>
            <p:ph type="body" sz="quarter" idx="10"/>
          </p:nvPr>
        </p:nvSpPr>
        <p:spPr>
          <a:xfrm>
            <a:off x="1071538" y="428604"/>
            <a:ext cx="4643437" cy="17859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bg>
      <p:bgPr>
        <a:solidFill>
          <a:srgbClr val="73CB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5929330"/>
            <a:ext cx="9144000" cy="928670"/>
          </a:xfrm>
          <a:prstGeom prst="rect">
            <a:avLst/>
          </a:prstGeom>
          <a:solidFill>
            <a:srgbClr val="3B4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0"/>
          </p:nvPr>
        </p:nvSpPr>
        <p:spPr>
          <a:xfrm>
            <a:off x="1071538" y="428604"/>
            <a:ext cx="4643437" cy="17859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6429388" y="357166"/>
            <a:ext cx="2286016" cy="1643074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4113 w 43733"/>
              <a:gd name="connsiteY0" fmla="*/ 14830 h 44465"/>
              <a:gd name="connsiteX1" fmla="*/ 5836 w 43733"/>
              <a:gd name="connsiteY1" fmla="*/ 7367 h 44465"/>
              <a:gd name="connsiteX2" fmla="*/ 14218 w 43733"/>
              <a:gd name="connsiteY2" fmla="*/ 5662 h 44465"/>
              <a:gd name="connsiteX3" fmla="*/ 22669 w 43733"/>
              <a:gd name="connsiteY3" fmla="*/ 3892 h 44465"/>
              <a:gd name="connsiteX4" fmla="*/ 25962 w 43733"/>
              <a:gd name="connsiteY4" fmla="*/ 660 h 44465"/>
              <a:gd name="connsiteX5" fmla="*/ 30046 w 43733"/>
              <a:gd name="connsiteY5" fmla="*/ 2941 h 44465"/>
              <a:gd name="connsiteX6" fmla="*/ 35676 w 43733"/>
              <a:gd name="connsiteY6" fmla="*/ 1150 h 44465"/>
              <a:gd name="connsiteX7" fmla="*/ 38531 w 43733"/>
              <a:gd name="connsiteY7" fmla="*/ 6036 h 44465"/>
              <a:gd name="connsiteX8" fmla="*/ 42195 w 43733"/>
              <a:gd name="connsiteY8" fmla="*/ 10778 h 44465"/>
              <a:gd name="connsiteX9" fmla="*/ 42031 w 43733"/>
              <a:gd name="connsiteY9" fmla="*/ 15920 h 44465"/>
              <a:gd name="connsiteX10" fmla="*/ 43229 w 43733"/>
              <a:gd name="connsiteY10" fmla="*/ 23782 h 44465"/>
              <a:gd name="connsiteX11" fmla="*/ 37617 w 43733"/>
              <a:gd name="connsiteY11" fmla="*/ 30664 h 44465"/>
              <a:gd name="connsiteX12" fmla="*/ 35608 w 43733"/>
              <a:gd name="connsiteY12" fmla="*/ 36561 h 44465"/>
              <a:gd name="connsiteX13" fmla="*/ 28768 w 43733"/>
              <a:gd name="connsiteY13" fmla="*/ 37275 h 44465"/>
              <a:gd name="connsiteX14" fmla="*/ 23880 w 43733"/>
              <a:gd name="connsiteY14" fmla="*/ 43566 h 44465"/>
              <a:gd name="connsiteX15" fmla="*/ 16693 w 43733"/>
              <a:gd name="connsiteY15" fmla="*/ 39726 h 44465"/>
              <a:gd name="connsiteX16" fmla="*/ 6017 w 43733"/>
              <a:gd name="connsiteY16" fmla="*/ 35932 h 44465"/>
              <a:gd name="connsiteX17" fmla="*/ 1323 w 43733"/>
              <a:gd name="connsiteY17" fmla="*/ 31710 h 44465"/>
              <a:gd name="connsiteX18" fmla="*/ 2326 w 43733"/>
              <a:gd name="connsiteY18" fmla="*/ 26011 h 44465"/>
              <a:gd name="connsiteX19" fmla="*/ 208 w 43733"/>
              <a:gd name="connsiteY19" fmla="*/ 20164 h 44465"/>
              <a:gd name="connsiteX20" fmla="*/ 4076 w 43733"/>
              <a:gd name="connsiteY20" fmla="*/ 14967 h 44465"/>
              <a:gd name="connsiteX21" fmla="*/ 4113 w 43733"/>
              <a:gd name="connsiteY21" fmla="*/ 14830 h 44465"/>
              <a:gd name="connsiteX0" fmla="*/ 4906 w 43733"/>
              <a:gd name="connsiteY0" fmla="*/ 26637 h 44465"/>
              <a:gd name="connsiteX1" fmla="*/ 2373 w 43733"/>
              <a:gd name="connsiteY1" fmla="*/ 25840 h 44465"/>
              <a:gd name="connsiteX2" fmla="*/ 7141 w 43733"/>
              <a:gd name="connsiteY2" fmla="*/ 35359 h 44465"/>
              <a:gd name="connsiteX3" fmla="*/ 6033 w 43733"/>
              <a:gd name="connsiteY3" fmla="*/ 35740 h 44465"/>
              <a:gd name="connsiteX4" fmla="*/ 16691 w 43733"/>
              <a:gd name="connsiteY4" fmla="*/ 39550 h 44465"/>
              <a:gd name="connsiteX5" fmla="*/ 16023 w 43733"/>
              <a:gd name="connsiteY5" fmla="*/ 37810 h 44465"/>
              <a:gd name="connsiteX6" fmla="*/ 29040 w 43733"/>
              <a:gd name="connsiteY6" fmla="*/ 35211 h 44465"/>
              <a:gd name="connsiteX7" fmla="*/ 28773 w 43733"/>
              <a:gd name="connsiteY7" fmla="*/ 37120 h 44465"/>
              <a:gd name="connsiteX8" fmla="*/ 34342 w 43733"/>
              <a:gd name="connsiteY8" fmla="*/ 23414 h 44465"/>
              <a:gd name="connsiteX9" fmla="*/ 37593 w 43733"/>
              <a:gd name="connsiteY9" fmla="*/ 30550 h 44465"/>
              <a:gd name="connsiteX10" fmla="*/ 42011 w 43733"/>
              <a:gd name="connsiteY10" fmla="*/ 15814 h 44465"/>
              <a:gd name="connsiteX11" fmla="*/ 40563 w 43733"/>
              <a:gd name="connsiteY11" fmla="*/ 18490 h 44465"/>
              <a:gd name="connsiteX12" fmla="*/ 38537 w 43733"/>
              <a:gd name="connsiteY12" fmla="*/ 5886 h 44465"/>
              <a:gd name="connsiteX13" fmla="*/ 38613 w 43733"/>
              <a:gd name="connsiteY13" fmla="*/ 7150 h 44465"/>
              <a:gd name="connsiteX14" fmla="*/ 29291 w 43733"/>
              <a:gd name="connsiteY14" fmla="*/ 4412 h 44465"/>
              <a:gd name="connsiteX15" fmla="*/ 30033 w 43733"/>
              <a:gd name="connsiteY15" fmla="*/ 2800 h 44465"/>
              <a:gd name="connsiteX16" fmla="*/ 22354 w 43733"/>
              <a:gd name="connsiteY16" fmla="*/ 5180 h 44465"/>
              <a:gd name="connsiteX17" fmla="*/ 22713 w 43733"/>
              <a:gd name="connsiteY17" fmla="*/ 3790 h 44465"/>
              <a:gd name="connsiteX18" fmla="*/ 14213 w 43733"/>
              <a:gd name="connsiteY18" fmla="*/ 5652 h 44465"/>
              <a:gd name="connsiteX19" fmla="*/ 15513 w 43733"/>
              <a:gd name="connsiteY19" fmla="*/ 7000 h 44465"/>
              <a:gd name="connsiteX20" fmla="*/ 4340 w 43733"/>
              <a:gd name="connsiteY20" fmla="*/ 16249 h 44465"/>
              <a:gd name="connsiteX21" fmla="*/ 4113 w 43733"/>
              <a:gd name="connsiteY21" fmla="*/ 14830 h 44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733" h="44465">
                <a:moveTo>
                  <a:pt x="4113" y="14830"/>
                </a:moveTo>
                <a:cubicBezTo>
                  <a:pt x="3842" y="12117"/>
                  <a:pt x="4474" y="9381"/>
                  <a:pt x="5836" y="7367"/>
                </a:cubicBezTo>
                <a:cubicBezTo>
                  <a:pt x="7988" y="4186"/>
                  <a:pt x="11477" y="3477"/>
                  <a:pt x="14218" y="5662"/>
                </a:cubicBezTo>
                <a:cubicBezTo>
                  <a:pt x="15891" y="1369"/>
                  <a:pt x="20127" y="482"/>
                  <a:pt x="22669" y="3892"/>
                </a:cubicBezTo>
                <a:cubicBezTo>
                  <a:pt x="23310" y="2143"/>
                  <a:pt x="24541" y="934"/>
                  <a:pt x="25962" y="660"/>
                </a:cubicBezTo>
                <a:cubicBezTo>
                  <a:pt x="27526" y="358"/>
                  <a:pt x="29088" y="1230"/>
                  <a:pt x="30046" y="2941"/>
                </a:cubicBezTo>
                <a:cubicBezTo>
                  <a:pt x="31428" y="727"/>
                  <a:pt x="33714" y="0"/>
                  <a:pt x="35676" y="1150"/>
                </a:cubicBezTo>
                <a:cubicBezTo>
                  <a:pt x="37171" y="2026"/>
                  <a:pt x="38243" y="3860"/>
                  <a:pt x="38531" y="6036"/>
                </a:cubicBezTo>
                <a:cubicBezTo>
                  <a:pt x="40259" y="6678"/>
                  <a:pt x="41635" y="8458"/>
                  <a:pt x="42195" y="10778"/>
                </a:cubicBezTo>
                <a:cubicBezTo>
                  <a:pt x="42602" y="12462"/>
                  <a:pt x="42544" y="14291"/>
                  <a:pt x="42031" y="15920"/>
                </a:cubicBezTo>
                <a:cubicBezTo>
                  <a:pt x="43292" y="18154"/>
                  <a:pt x="43733" y="21050"/>
                  <a:pt x="43229" y="23782"/>
                </a:cubicBezTo>
                <a:cubicBezTo>
                  <a:pt x="42559" y="27414"/>
                  <a:pt x="40341" y="30134"/>
                  <a:pt x="37617" y="30664"/>
                </a:cubicBezTo>
                <a:cubicBezTo>
                  <a:pt x="37604" y="32931"/>
                  <a:pt x="36871" y="35081"/>
                  <a:pt x="35608" y="36561"/>
                </a:cubicBezTo>
                <a:cubicBezTo>
                  <a:pt x="33689" y="38810"/>
                  <a:pt x="30917" y="39099"/>
                  <a:pt x="28768" y="37275"/>
                </a:cubicBezTo>
                <a:cubicBezTo>
                  <a:pt x="28073" y="40408"/>
                  <a:pt x="26212" y="42803"/>
                  <a:pt x="23880" y="43566"/>
                </a:cubicBezTo>
                <a:cubicBezTo>
                  <a:pt x="21132" y="44465"/>
                  <a:pt x="18264" y="42933"/>
                  <a:pt x="16693" y="39726"/>
                </a:cubicBezTo>
                <a:cubicBezTo>
                  <a:pt x="12985" y="42770"/>
                  <a:pt x="8169" y="41059"/>
                  <a:pt x="6017" y="35932"/>
                </a:cubicBezTo>
                <a:cubicBezTo>
                  <a:pt x="3903" y="36269"/>
                  <a:pt x="1918" y="34484"/>
                  <a:pt x="1323" y="31710"/>
                </a:cubicBezTo>
                <a:cubicBezTo>
                  <a:pt x="892" y="29703"/>
                  <a:pt x="1273" y="27537"/>
                  <a:pt x="2326" y="26011"/>
                </a:cubicBezTo>
                <a:cubicBezTo>
                  <a:pt x="832" y="24814"/>
                  <a:pt x="0" y="22517"/>
                  <a:pt x="208" y="20164"/>
                </a:cubicBezTo>
                <a:cubicBezTo>
                  <a:pt x="452" y="17409"/>
                  <a:pt x="2058" y="15251"/>
                  <a:pt x="4076" y="14967"/>
                </a:cubicBezTo>
                <a:cubicBezTo>
                  <a:pt x="4088" y="14921"/>
                  <a:pt x="4101" y="14876"/>
                  <a:pt x="4113" y="14830"/>
                </a:cubicBezTo>
                <a:close/>
              </a:path>
              <a:path w="43733" h="44465" fill="none" extrusionOk="0">
                <a:moveTo>
                  <a:pt x="4906" y="26637"/>
                </a:moveTo>
                <a:cubicBezTo>
                  <a:pt x="4022" y="26731"/>
                  <a:pt x="3138" y="26453"/>
                  <a:pt x="2373" y="25840"/>
                </a:cubicBezTo>
                <a:moveTo>
                  <a:pt x="7141" y="35359"/>
                </a:moveTo>
                <a:cubicBezTo>
                  <a:pt x="6786" y="35552"/>
                  <a:pt x="6413" y="35680"/>
                  <a:pt x="6033" y="35740"/>
                </a:cubicBezTo>
                <a:moveTo>
                  <a:pt x="16691" y="39550"/>
                </a:moveTo>
                <a:cubicBezTo>
                  <a:pt x="16424" y="39004"/>
                  <a:pt x="16200" y="38421"/>
                  <a:pt x="16023" y="37810"/>
                </a:cubicBezTo>
                <a:moveTo>
                  <a:pt x="29040" y="35211"/>
                </a:moveTo>
                <a:cubicBezTo>
                  <a:pt x="29001" y="35858"/>
                  <a:pt x="28911" y="36498"/>
                  <a:pt x="28773" y="37120"/>
                </a:cubicBezTo>
                <a:moveTo>
                  <a:pt x="34342" y="23414"/>
                </a:moveTo>
                <a:cubicBezTo>
                  <a:pt x="36346" y="24742"/>
                  <a:pt x="37611" y="27518"/>
                  <a:pt x="37593" y="30550"/>
                </a:cubicBezTo>
                <a:moveTo>
                  <a:pt x="42011" y="15814"/>
                </a:moveTo>
                <a:cubicBezTo>
                  <a:pt x="41686" y="16846"/>
                  <a:pt x="41191" y="17762"/>
                  <a:pt x="40563" y="18490"/>
                </a:cubicBezTo>
                <a:moveTo>
                  <a:pt x="38537" y="5886"/>
                </a:moveTo>
                <a:cubicBezTo>
                  <a:pt x="38592" y="6303"/>
                  <a:pt x="38618" y="6726"/>
                  <a:pt x="38613" y="7150"/>
                </a:cubicBezTo>
                <a:moveTo>
                  <a:pt x="29291" y="4412"/>
                </a:moveTo>
                <a:cubicBezTo>
                  <a:pt x="29480" y="3829"/>
                  <a:pt x="29729" y="3286"/>
                  <a:pt x="30033" y="2800"/>
                </a:cubicBezTo>
                <a:moveTo>
                  <a:pt x="22354" y="5180"/>
                </a:moveTo>
                <a:cubicBezTo>
                  <a:pt x="22431" y="4698"/>
                  <a:pt x="22552" y="4231"/>
                  <a:pt x="22713" y="3790"/>
                </a:cubicBezTo>
                <a:moveTo>
                  <a:pt x="14213" y="5652"/>
                </a:moveTo>
                <a:cubicBezTo>
                  <a:pt x="14685" y="6028"/>
                  <a:pt x="15121" y="6481"/>
                  <a:pt x="15513" y="7000"/>
                </a:cubicBezTo>
                <a:moveTo>
                  <a:pt x="4340" y="16249"/>
                </a:moveTo>
                <a:cubicBezTo>
                  <a:pt x="4237" y="15785"/>
                  <a:pt x="4161" y="15311"/>
                  <a:pt x="4113" y="1483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4572000" y="3500438"/>
            <a:ext cx="1678514" cy="1279246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4113 w 43733"/>
              <a:gd name="connsiteY0" fmla="*/ 14830 h 44465"/>
              <a:gd name="connsiteX1" fmla="*/ 5836 w 43733"/>
              <a:gd name="connsiteY1" fmla="*/ 7367 h 44465"/>
              <a:gd name="connsiteX2" fmla="*/ 14218 w 43733"/>
              <a:gd name="connsiteY2" fmla="*/ 5662 h 44465"/>
              <a:gd name="connsiteX3" fmla="*/ 22669 w 43733"/>
              <a:gd name="connsiteY3" fmla="*/ 3892 h 44465"/>
              <a:gd name="connsiteX4" fmla="*/ 25962 w 43733"/>
              <a:gd name="connsiteY4" fmla="*/ 660 h 44465"/>
              <a:gd name="connsiteX5" fmla="*/ 30046 w 43733"/>
              <a:gd name="connsiteY5" fmla="*/ 2941 h 44465"/>
              <a:gd name="connsiteX6" fmla="*/ 35676 w 43733"/>
              <a:gd name="connsiteY6" fmla="*/ 1150 h 44465"/>
              <a:gd name="connsiteX7" fmla="*/ 38531 w 43733"/>
              <a:gd name="connsiteY7" fmla="*/ 6036 h 44465"/>
              <a:gd name="connsiteX8" fmla="*/ 42195 w 43733"/>
              <a:gd name="connsiteY8" fmla="*/ 10778 h 44465"/>
              <a:gd name="connsiteX9" fmla="*/ 42031 w 43733"/>
              <a:gd name="connsiteY9" fmla="*/ 15920 h 44465"/>
              <a:gd name="connsiteX10" fmla="*/ 43229 w 43733"/>
              <a:gd name="connsiteY10" fmla="*/ 23782 h 44465"/>
              <a:gd name="connsiteX11" fmla="*/ 37617 w 43733"/>
              <a:gd name="connsiteY11" fmla="*/ 30664 h 44465"/>
              <a:gd name="connsiteX12" fmla="*/ 35608 w 43733"/>
              <a:gd name="connsiteY12" fmla="*/ 36561 h 44465"/>
              <a:gd name="connsiteX13" fmla="*/ 28768 w 43733"/>
              <a:gd name="connsiteY13" fmla="*/ 37275 h 44465"/>
              <a:gd name="connsiteX14" fmla="*/ 23880 w 43733"/>
              <a:gd name="connsiteY14" fmla="*/ 43566 h 44465"/>
              <a:gd name="connsiteX15" fmla="*/ 16693 w 43733"/>
              <a:gd name="connsiteY15" fmla="*/ 39726 h 44465"/>
              <a:gd name="connsiteX16" fmla="*/ 6017 w 43733"/>
              <a:gd name="connsiteY16" fmla="*/ 35932 h 44465"/>
              <a:gd name="connsiteX17" fmla="*/ 1323 w 43733"/>
              <a:gd name="connsiteY17" fmla="*/ 31710 h 44465"/>
              <a:gd name="connsiteX18" fmla="*/ 2326 w 43733"/>
              <a:gd name="connsiteY18" fmla="*/ 26011 h 44465"/>
              <a:gd name="connsiteX19" fmla="*/ 208 w 43733"/>
              <a:gd name="connsiteY19" fmla="*/ 20164 h 44465"/>
              <a:gd name="connsiteX20" fmla="*/ 4076 w 43733"/>
              <a:gd name="connsiteY20" fmla="*/ 14967 h 44465"/>
              <a:gd name="connsiteX21" fmla="*/ 4113 w 43733"/>
              <a:gd name="connsiteY21" fmla="*/ 14830 h 44465"/>
              <a:gd name="connsiteX0" fmla="*/ 4906 w 43733"/>
              <a:gd name="connsiteY0" fmla="*/ 26637 h 44465"/>
              <a:gd name="connsiteX1" fmla="*/ 2373 w 43733"/>
              <a:gd name="connsiteY1" fmla="*/ 25840 h 44465"/>
              <a:gd name="connsiteX2" fmla="*/ 7141 w 43733"/>
              <a:gd name="connsiteY2" fmla="*/ 35359 h 44465"/>
              <a:gd name="connsiteX3" fmla="*/ 6033 w 43733"/>
              <a:gd name="connsiteY3" fmla="*/ 35740 h 44465"/>
              <a:gd name="connsiteX4" fmla="*/ 16691 w 43733"/>
              <a:gd name="connsiteY4" fmla="*/ 39550 h 44465"/>
              <a:gd name="connsiteX5" fmla="*/ 16023 w 43733"/>
              <a:gd name="connsiteY5" fmla="*/ 37810 h 44465"/>
              <a:gd name="connsiteX6" fmla="*/ 29040 w 43733"/>
              <a:gd name="connsiteY6" fmla="*/ 35211 h 44465"/>
              <a:gd name="connsiteX7" fmla="*/ 28773 w 43733"/>
              <a:gd name="connsiteY7" fmla="*/ 37120 h 44465"/>
              <a:gd name="connsiteX8" fmla="*/ 34342 w 43733"/>
              <a:gd name="connsiteY8" fmla="*/ 23414 h 44465"/>
              <a:gd name="connsiteX9" fmla="*/ 37593 w 43733"/>
              <a:gd name="connsiteY9" fmla="*/ 30550 h 44465"/>
              <a:gd name="connsiteX10" fmla="*/ 42011 w 43733"/>
              <a:gd name="connsiteY10" fmla="*/ 15814 h 44465"/>
              <a:gd name="connsiteX11" fmla="*/ 40563 w 43733"/>
              <a:gd name="connsiteY11" fmla="*/ 18490 h 44465"/>
              <a:gd name="connsiteX12" fmla="*/ 38537 w 43733"/>
              <a:gd name="connsiteY12" fmla="*/ 5886 h 44465"/>
              <a:gd name="connsiteX13" fmla="*/ 38613 w 43733"/>
              <a:gd name="connsiteY13" fmla="*/ 7150 h 44465"/>
              <a:gd name="connsiteX14" fmla="*/ 29291 w 43733"/>
              <a:gd name="connsiteY14" fmla="*/ 4412 h 44465"/>
              <a:gd name="connsiteX15" fmla="*/ 30033 w 43733"/>
              <a:gd name="connsiteY15" fmla="*/ 2800 h 44465"/>
              <a:gd name="connsiteX16" fmla="*/ 22354 w 43733"/>
              <a:gd name="connsiteY16" fmla="*/ 5180 h 44465"/>
              <a:gd name="connsiteX17" fmla="*/ 22713 w 43733"/>
              <a:gd name="connsiteY17" fmla="*/ 3790 h 44465"/>
              <a:gd name="connsiteX18" fmla="*/ 14213 w 43733"/>
              <a:gd name="connsiteY18" fmla="*/ 5652 h 44465"/>
              <a:gd name="connsiteX19" fmla="*/ 15513 w 43733"/>
              <a:gd name="connsiteY19" fmla="*/ 7000 h 44465"/>
              <a:gd name="connsiteX20" fmla="*/ 4340 w 43733"/>
              <a:gd name="connsiteY20" fmla="*/ 16249 h 44465"/>
              <a:gd name="connsiteX21" fmla="*/ 4113 w 43733"/>
              <a:gd name="connsiteY21" fmla="*/ 14830 h 44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733" h="44465">
                <a:moveTo>
                  <a:pt x="4113" y="14830"/>
                </a:moveTo>
                <a:cubicBezTo>
                  <a:pt x="3842" y="12117"/>
                  <a:pt x="4474" y="9381"/>
                  <a:pt x="5836" y="7367"/>
                </a:cubicBezTo>
                <a:cubicBezTo>
                  <a:pt x="7988" y="4186"/>
                  <a:pt x="11477" y="3477"/>
                  <a:pt x="14218" y="5662"/>
                </a:cubicBezTo>
                <a:cubicBezTo>
                  <a:pt x="15891" y="1369"/>
                  <a:pt x="20127" y="482"/>
                  <a:pt x="22669" y="3892"/>
                </a:cubicBezTo>
                <a:cubicBezTo>
                  <a:pt x="23310" y="2143"/>
                  <a:pt x="24541" y="934"/>
                  <a:pt x="25962" y="660"/>
                </a:cubicBezTo>
                <a:cubicBezTo>
                  <a:pt x="27526" y="358"/>
                  <a:pt x="29088" y="1230"/>
                  <a:pt x="30046" y="2941"/>
                </a:cubicBezTo>
                <a:cubicBezTo>
                  <a:pt x="31428" y="727"/>
                  <a:pt x="33714" y="0"/>
                  <a:pt x="35676" y="1150"/>
                </a:cubicBezTo>
                <a:cubicBezTo>
                  <a:pt x="37171" y="2026"/>
                  <a:pt x="38243" y="3860"/>
                  <a:pt x="38531" y="6036"/>
                </a:cubicBezTo>
                <a:cubicBezTo>
                  <a:pt x="40259" y="6678"/>
                  <a:pt x="41635" y="8458"/>
                  <a:pt x="42195" y="10778"/>
                </a:cubicBezTo>
                <a:cubicBezTo>
                  <a:pt x="42602" y="12462"/>
                  <a:pt x="42544" y="14291"/>
                  <a:pt x="42031" y="15920"/>
                </a:cubicBezTo>
                <a:cubicBezTo>
                  <a:pt x="43292" y="18154"/>
                  <a:pt x="43733" y="21050"/>
                  <a:pt x="43229" y="23782"/>
                </a:cubicBezTo>
                <a:cubicBezTo>
                  <a:pt x="42559" y="27414"/>
                  <a:pt x="40341" y="30134"/>
                  <a:pt x="37617" y="30664"/>
                </a:cubicBezTo>
                <a:cubicBezTo>
                  <a:pt x="37604" y="32931"/>
                  <a:pt x="36871" y="35081"/>
                  <a:pt x="35608" y="36561"/>
                </a:cubicBezTo>
                <a:cubicBezTo>
                  <a:pt x="33689" y="38810"/>
                  <a:pt x="30917" y="39099"/>
                  <a:pt x="28768" y="37275"/>
                </a:cubicBezTo>
                <a:cubicBezTo>
                  <a:pt x="28073" y="40408"/>
                  <a:pt x="26212" y="42803"/>
                  <a:pt x="23880" y="43566"/>
                </a:cubicBezTo>
                <a:cubicBezTo>
                  <a:pt x="21132" y="44465"/>
                  <a:pt x="18264" y="42933"/>
                  <a:pt x="16693" y="39726"/>
                </a:cubicBezTo>
                <a:cubicBezTo>
                  <a:pt x="12985" y="42770"/>
                  <a:pt x="8169" y="41059"/>
                  <a:pt x="6017" y="35932"/>
                </a:cubicBezTo>
                <a:cubicBezTo>
                  <a:pt x="3903" y="36269"/>
                  <a:pt x="1918" y="34484"/>
                  <a:pt x="1323" y="31710"/>
                </a:cubicBezTo>
                <a:cubicBezTo>
                  <a:pt x="892" y="29703"/>
                  <a:pt x="1273" y="27537"/>
                  <a:pt x="2326" y="26011"/>
                </a:cubicBezTo>
                <a:cubicBezTo>
                  <a:pt x="832" y="24814"/>
                  <a:pt x="0" y="22517"/>
                  <a:pt x="208" y="20164"/>
                </a:cubicBezTo>
                <a:cubicBezTo>
                  <a:pt x="452" y="17409"/>
                  <a:pt x="2058" y="15251"/>
                  <a:pt x="4076" y="14967"/>
                </a:cubicBezTo>
                <a:cubicBezTo>
                  <a:pt x="4088" y="14921"/>
                  <a:pt x="4101" y="14876"/>
                  <a:pt x="4113" y="14830"/>
                </a:cubicBezTo>
                <a:close/>
              </a:path>
              <a:path w="43733" h="44465" fill="none" extrusionOk="0">
                <a:moveTo>
                  <a:pt x="4906" y="26637"/>
                </a:moveTo>
                <a:cubicBezTo>
                  <a:pt x="4022" y="26731"/>
                  <a:pt x="3138" y="26453"/>
                  <a:pt x="2373" y="25840"/>
                </a:cubicBezTo>
                <a:moveTo>
                  <a:pt x="7141" y="35359"/>
                </a:moveTo>
                <a:cubicBezTo>
                  <a:pt x="6786" y="35552"/>
                  <a:pt x="6413" y="35680"/>
                  <a:pt x="6033" y="35740"/>
                </a:cubicBezTo>
                <a:moveTo>
                  <a:pt x="16691" y="39550"/>
                </a:moveTo>
                <a:cubicBezTo>
                  <a:pt x="16424" y="39004"/>
                  <a:pt x="16200" y="38421"/>
                  <a:pt x="16023" y="37810"/>
                </a:cubicBezTo>
                <a:moveTo>
                  <a:pt x="29040" y="35211"/>
                </a:moveTo>
                <a:cubicBezTo>
                  <a:pt x="29001" y="35858"/>
                  <a:pt x="28911" y="36498"/>
                  <a:pt x="28773" y="37120"/>
                </a:cubicBezTo>
                <a:moveTo>
                  <a:pt x="34342" y="23414"/>
                </a:moveTo>
                <a:cubicBezTo>
                  <a:pt x="36346" y="24742"/>
                  <a:pt x="37611" y="27518"/>
                  <a:pt x="37593" y="30550"/>
                </a:cubicBezTo>
                <a:moveTo>
                  <a:pt x="42011" y="15814"/>
                </a:moveTo>
                <a:cubicBezTo>
                  <a:pt x="41686" y="16846"/>
                  <a:pt x="41191" y="17762"/>
                  <a:pt x="40563" y="18490"/>
                </a:cubicBezTo>
                <a:moveTo>
                  <a:pt x="38537" y="5886"/>
                </a:moveTo>
                <a:cubicBezTo>
                  <a:pt x="38592" y="6303"/>
                  <a:pt x="38618" y="6726"/>
                  <a:pt x="38613" y="7150"/>
                </a:cubicBezTo>
                <a:moveTo>
                  <a:pt x="29291" y="4412"/>
                </a:moveTo>
                <a:cubicBezTo>
                  <a:pt x="29480" y="3829"/>
                  <a:pt x="29729" y="3286"/>
                  <a:pt x="30033" y="2800"/>
                </a:cubicBezTo>
                <a:moveTo>
                  <a:pt x="22354" y="5180"/>
                </a:moveTo>
                <a:cubicBezTo>
                  <a:pt x="22431" y="4698"/>
                  <a:pt x="22552" y="4231"/>
                  <a:pt x="22713" y="3790"/>
                </a:cubicBezTo>
                <a:moveTo>
                  <a:pt x="14213" y="5652"/>
                </a:moveTo>
                <a:cubicBezTo>
                  <a:pt x="14685" y="6028"/>
                  <a:pt x="15121" y="6481"/>
                  <a:pt x="15513" y="7000"/>
                </a:cubicBezTo>
                <a:moveTo>
                  <a:pt x="4340" y="16249"/>
                </a:moveTo>
                <a:cubicBezTo>
                  <a:pt x="4237" y="15785"/>
                  <a:pt x="4161" y="15311"/>
                  <a:pt x="4113" y="1483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未标题-1_1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14554"/>
            <a:ext cx="1500166" cy="1047657"/>
          </a:xfrm>
          <a:prstGeom prst="rect">
            <a:avLst/>
          </a:prstGeom>
        </p:spPr>
      </p:pic>
      <p:pic>
        <p:nvPicPr>
          <p:cNvPr id="7" name="图片 6" descr="bs_05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979697" y="1928802"/>
            <a:ext cx="3164335" cy="4735629"/>
          </a:xfrm>
          <a:prstGeom prst="rect">
            <a:avLst/>
          </a:prstGeom>
        </p:spPr>
      </p:pic>
      <p:pic>
        <p:nvPicPr>
          <p:cNvPr id="13" name="图片 12" descr="sb_06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57818" y="5143512"/>
            <a:ext cx="1013080" cy="13299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rgbClr val="F0D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5929330"/>
            <a:ext cx="9144000" cy="928670"/>
          </a:xfrm>
          <a:prstGeom prst="rect">
            <a:avLst/>
          </a:prstGeom>
          <a:solidFill>
            <a:srgbClr val="3B4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0"/>
          </p:nvPr>
        </p:nvSpPr>
        <p:spPr>
          <a:xfrm>
            <a:off x="1071538" y="428604"/>
            <a:ext cx="4643437" cy="17859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pic>
        <p:nvPicPr>
          <p:cNvPr id="8" name="图片 7" descr="返校2_0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00760" y="4214818"/>
            <a:ext cx="3143240" cy="2420802"/>
          </a:xfrm>
          <a:prstGeom prst="rect">
            <a:avLst/>
          </a:prstGeom>
        </p:spPr>
      </p:pic>
      <p:pic>
        <p:nvPicPr>
          <p:cNvPr id="13" name="图片 12" descr="sb_06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786578" y="5286388"/>
            <a:ext cx="1013080" cy="1329992"/>
          </a:xfrm>
          <a:prstGeom prst="rect">
            <a:avLst/>
          </a:prstGeom>
        </p:spPr>
      </p:pic>
      <p:grpSp>
        <p:nvGrpSpPr>
          <p:cNvPr id="14" name="组合 13"/>
          <p:cNvGrpSpPr/>
          <p:nvPr userDrawn="1"/>
        </p:nvGrpSpPr>
        <p:grpSpPr>
          <a:xfrm>
            <a:off x="6572264" y="3159625"/>
            <a:ext cx="3000396" cy="1779455"/>
            <a:chOff x="6572264" y="3159625"/>
            <a:chExt cx="3000396" cy="1779455"/>
          </a:xfrm>
        </p:grpSpPr>
        <p:sp>
          <p:nvSpPr>
            <p:cNvPr id="10" name="矩形 9"/>
            <p:cNvSpPr/>
            <p:nvPr userDrawn="1"/>
          </p:nvSpPr>
          <p:spPr>
            <a:xfrm>
              <a:off x="6929454" y="3159625"/>
              <a:ext cx="228601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4400" spc="0"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Rounded MT Bold" pitchFamily="34" charset="0"/>
                </a:rPr>
                <a:t>B</a:t>
              </a:r>
              <a:r>
                <a:rPr lang="en-US" altLang="zh-CN" sz="4400" spc="0">
                  <a:solidFill>
                    <a:srgbClr val="C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Rounded MT Bold" pitchFamily="34" charset="0"/>
                </a:rPr>
                <a:t>A</a:t>
              </a:r>
              <a:r>
                <a:rPr lang="en-US" altLang="zh-CN" sz="4400" spc="0">
                  <a:solidFill>
                    <a:srgbClr val="92D05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Rounded MT Bold" pitchFamily="34" charset="0"/>
                </a:rPr>
                <a:t>C</a:t>
              </a:r>
              <a:r>
                <a:rPr lang="en-US" altLang="zh-CN" sz="4400" spc="0">
                  <a:solidFill>
                    <a:srgbClr val="7030A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Rounded MT Bold" pitchFamily="34" charset="0"/>
                </a:rPr>
                <a:t>K</a:t>
              </a:r>
              <a:endParaRPr lang="zh-CN" altLang="en-US" sz="4400" spc="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 pitchFamily="34" charset="0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7358082" y="3659691"/>
              <a:ext cx="12858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4400" spc="0">
                  <a:solidFill>
                    <a:srgbClr val="7030A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Rounded MT Bold" pitchFamily="34" charset="0"/>
                </a:rPr>
                <a:t>T</a:t>
              </a:r>
              <a:r>
                <a:rPr lang="en-US" altLang="zh-CN" sz="4400" spc="0"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Rounded MT Bold" pitchFamily="34" charset="0"/>
                </a:rPr>
                <a:t>O</a:t>
              </a:r>
              <a:endParaRPr lang="zh-CN" altLang="en-US" sz="4400" spc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 pitchFamily="34" charset="0"/>
              </a:endParaRP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6572264" y="4169639"/>
              <a:ext cx="300039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4400" spc="0">
                  <a:solidFill>
                    <a:schemeClr val="accent5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Rounded MT Bold" pitchFamily="34" charset="0"/>
                </a:rPr>
                <a:t>S</a:t>
              </a:r>
              <a:r>
                <a:rPr lang="en-US" altLang="zh-CN" sz="4400" spc="0">
                  <a:solidFill>
                    <a:srgbClr val="E42C58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Rounded MT Bold" pitchFamily="34" charset="0"/>
                </a:rPr>
                <a:t>C</a:t>
              </a:r>
              <a:r>
                <a:rPr lang="en-US" altLang="zh-CN" sz="4400" spc="0">
                  <a:solidFill>
                    <a:srgbClr val="92D05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Rounded MT Bold" pitchFamily="34" charset="0"/>
                </a:rPr>
                <a:t>H</a:t>
              </a:r>
              <a:r>
                <a:rPr lang="en-US" altLang="zh-CN" sz="4400" spc="0">
                  <a:solidFill>
                    <a:srgbClr val="C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Rounded MT Bold" pitchFamily="34" charset="0"/>
                </a:rPr>
                <a:t>O</a:t>
              </a:r>
              <a:r>
                <a:rPr lang="en-US" altLang="zh-CN" sz="4400" spc="0">
                  <a:solidFill>
                    <a:srgbClr val="92D05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Rounded MT Bold" pitchFamily="34" charset="0"/>
                </a:rPr>
                <a:t>O</a:t>
              </a:r>
              <a:r>
                <a:rPr lang="en-US" altLang="zh-CN" sz="4400" spc="0">
                  <a:solidFill>
                    <a:schemeClr val="accent5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Rounded MT Bold" pitchFamily="34" charset="0"/>
                </a:rPr>
                <a:t>L</a:t>
              </a:r>
              <a:endParaRPr lang="zh-CN" altLang="en-US" sz="4400" spc="0"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rgbClr val="73CB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5929330"/>
            <a:ext cx="9144000" cy="928670"/>
          </a:xfrm>
          <a:prstGeom prst="rect">
            <a:avLst/>
          </a:prstGeom>
          <a:solidFill>
            <a:srgbClr val="3B4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6429388" y="357166"/>
            <a:ext cx="2286016" cy="1643074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4113 w 43733"/>
              <a:gd name="connsiteY0" fmla="*/ 14830 h 44465"/>
              <a:gd name="connsiteX1" fmla="*/ 5836 w 43733"/>
              <a:gd name="connsiteY1" fmla="*/ 7367 h 44465"/>
              <a:gd name="connsiteX2" fmla="*/ 14218 w 43733"/>
              <a:gd name="connsiteY2" fmla="*/ 5662 h 44465"/>
              <a:gd name="connsiteX3" fmla="*/ 22669 w 43733"/>
              <a:gd name="connsiteY3" fmla="*/ 3892 h 44465"/>
              <a:gd name="connsiteX4" fmla="*/ 25962 w 43733"/>
              <a:gd name="connsiteY4" fmla="*/ 660 h 44465"/>
              <a:gd name="connsiteX5" fmla="*/ 30046 w 43733"/>
              <a:gd name="connsiteY5" fmla="*/ 2941 h 44465"/>
              <a:gd name="connsiteX6" fmla="*/ 35676 w 43733"/>
              <a:gd name="connsiteY6" fmla="*/ 1150 h 44465"/>
              <a:gd name="connsiteX7" fmla="*/ 38531 w 43733"/>
              <a:gd name="connsiteY7" fmla="*/ 6036 h 44465"/>
              <a:gd name="connsiteX8" fmla="*/ 42195 w 43733"/>
              <a:gd name="connsiteY8" fmla="*/ 10778 h 44465"/>
              <a:gd name="connsiteX9" fmla="*/ 42031 w 43733"/>
              <a:gd name="connsiteY9" fmla="*/ 15920 h 44465"/>
              <a:gd name="connsiteX10" fmla="*/ 43229 w 43733"/>
              <a:gd name="connsiteY10" fmla="*/ 23782 h 44465"/>
              <a:gd name="connsiteX11" fmla="*/ 37617 w 43733"/>
              <a:gd name="connsiteY11" fmla="*/ 30664 h 44465"/>
              <a:gd name="connsiteX12" fmla="*/ 35608 w 43733"/>
              <a:gd name="connsiteY12" fmla="*/ 36561 h 44465"/>
              <a:gd name="connsiteX13" fmla="*/ 28768 w 43733"/>
              <a:gd name="connsiteY13" fmla="*/ 37275 h 44465"/>
              <a:gd name="connsiteX14" fmla="*/ 23880 w 43733"/>
              <a:gd name="connsiteY14" fmla="*/ 43566 h 44465"/>
              <a:gd name="connsiteX15" fmla="*/ 16693 w 43733"/>
              <a:gd name="connsiteY15" fmla="*/ 39726 h 44465"/>
              <a:gd name="connsiteX16" fmla="*/ 6017 w 43733"/>
              <a:gd name="connsiteY16" fmla="*/ 35932 h 44465"/>
              <a:gd name="connsiteX17" fmla="*/ 1323 w 43733"/>
              <a:gd name="connsiteY17" fmla="*/ 31710 h 44465"/>
              <a:gd name="connsiteX18" fmla="*/ 2326 w 43733"/>
              <a:gd name="connsiteY18" fmla="*/ 26011 h 44465"/>
              <a:gd name="connsiteX19" fmla="*/ 208 w 43733"/>
              <a:gd name="connsiteY19" fmla="*/ 20164 h 44465"/>
              <a:gd name="connsiteX20" fmla="*/ 4076 w 43733"/>
              <a:gd name="connsiteY20" fmla="*/ 14967 h 44465"/>
              <a:gd name="connsiteX21" fmla="*/ 4113 w 43733"/>
              <a:gd name="connsiteY21" fmla="*/ 14830 h 44465"/>
              <a:gd name="connsiteX0" fmla="*/ 4906 w 43733"/>
              <a:gd name="connsiteY0" fmla="*/ 26637 h 44465"/>
              <a:gd name="connsiteX1" fmla="*/ 2373 w 43733"/>
              <a:gd name="connsiteY1" fmla="*/ 25840 h 44465"/>
              <a:gd name="connsiteX2" fmla="*/ 7141 w 43733"/>
              <a:gd name="connsiteY2" fmla="*/ 35359 h 44465"/>
              <a:gd name="connsiteX3" fmla="*/ 6033 w 43733"/>
              <a:gd name="connsiteY3" fmla="*/ 35740 h 44465"/>
              <a:gd name="connsiteX4" fmla="*/ 16691 w 43733"/>
              <a:gd name="connsiteY4" fmla="*/ 39550 h 44465"/>
              <a:gd name="connsiteX5" fmla="*/ 16023 w 43733"/>
              <a:gd name="connsiteY5" fmla="*/ 37810 h 44465"/>
              <a:gd name="connsiteX6" fmla="*/ 29040 w 43733"/>
              <a:gd name="connsiteY6" fmla="*/ 35211 h 44465"/>
              <a:gd name="connsiteX7" fmla="*/ 28773 w 43733"/>
              <a:gd name="connsiteY7" fmla="*/ 37120 h 44465"/>
              <a:gd name="connsiteX8" fmla="*/ 34342 w 43733"/>
              <a:gd name="connsiteY8" fmla="*/ 23414 h 44465"/>
              <a:gd name="connsiteX9" fmla="*/ 37593 w 43733"/>
              <a:gd name="connsiteY9" fmla="*/ 30550 h 44465"/>
              <a:gd name="connsiteX10" fmla="*/ 42011 w 43733"/>
              <a:gd name="connsiteY10" fmla="*/ 15814 h 44465"/>
              <a:gd name="connsiteX11" fmla="*/ 40563 w 43733"/>
              <a:gd name="connsiteY11" fmla="*/ 18490 h 44465"/>
              <a:gd name="connsiteX12" fmla="*/ 38537 w 43733"/>
              <a:gd name="connsiteY12" fmla="*/ 5886 h 44465"/>
              <a:gd name="connsiteX13" fmla="*/ 38613 w 43733"/>
              <a:gd name="connsiteY13" fmla="*/ 7150 h 44465"/>
              <a:gd name="connsiteX14" fmla="*/ 29291 w 43733"/>
              <a:gd name="connsiteY14" fmla="*/ 4412 h 44465"/>
              <a:gd name="connsiteX15" fmla="*/ 30033 w 43733"/>
              <a:gd name="connsiteY15" fmla="*/ 2800 h 44465"/>
              <a:gd name="connsiteX16" fmla="*/ 22354 w 43733"/>
              <a:gd name="connsiteY16" fmla="*/ 5180 h 44465"/>
              <a:gd name="connsiteX17" fmla="*/ 22713 w 43733"/>
              <a:gd name="connsiteY17" fmla="*/ 3790 h 44465"/>
              <a:gd name="connsiteX18" fmla="*/ 14213 w 43733"/>
              <a:gd name="connsiteY18" fmla="*/ 5652 h 44465"/>
              <a:gd name="connsiteX19" fmla="*/ 15513 w 43733"/>
              <a:gd name="connsiteY19" fmla="*/ 7000 h 44465"/>
              <a:gd name="connsiteX20" fmla="*/ 4340 w 43733"/>
              <a:gd name="connsiteY20" fmla="*/ 16249 h 44465"/>
              <a:gd name="connsiteX21" fmla="*/ 4113 w 43733"/>
              <a:gd name="connsiteY21" fmla="*/ 14830 h 44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733" h="44465">
                <a:moveTo>
                  <a:pt x="4113" y="14830"/>
                </a:moveTo>
                <a:cubicBezTo>
                  <a:pt x="3842" y="12117"/>
                  <a:pt x="4474" y="9381"/>
                  <a:pt x="5836" y="7367"/>
                </a:cubicBezTo>
                <a:cubicBezTo>
                  <a:pt x="7988" y="4186"/>
                  <a:pt x="11477" y="3477"/>
                  <a:pt x="14218" y="5662"/>
                </a:cubicBezTo>
                <a:cubicBezTo>
                  <a:pt x="15891" y="1369"/>
                  <a:pt x="20127" y="482"/>
                  <a:pt x="22669" y="3892"/>
                </a:cubicBezTo>
                <a:cubicBezTo>
                  <a:pt x="23310" y="2143"/>
                  <a:pt x="24541" y="934"/>
                  <a:pt x="25962" y="660"/>
                </a:cubicBezTo>
                <a:cubicBezTo>
                  <a:pt x="27526" y="358"/>
                  <a:pt x="29088" y="1230"/>
                  <a:pt x="30046" y="2941"/>
                </a:cubicBezTo>
                <a:cubicBezTo>
                  <a:pt x="31428" y="727"/>
                  <a:pt x="33714" y="0"/>
                  <a:pt x="35676" y="1150"/>
                </a:cubicBezTo>
                <a:cubicBezTo>
                  <a:pt x="37171" y="2026"/>
                  <a:pt x="38243" y="3860"/>
                  <a:pt x="38531" y="6036"/>
                </a:cubicBezTo>
                <a:cubicBezTo>
                  <a:pt x="40259" y="6678"/>
                  <a:pt x="41635" y="8458"/>
                  <a:pt x="42195" y="10778"/>
                </a:cubicBezTo>
                <a:cubicBezTo>
                  <a:pt x="42602" y="12462"/>
                  <a:pt x="42544" y="14291"/>
                  <a:pt x="42031" y="15920"/>
                </a:cubicBezTo>
                <a:cubicBezTo>
                  <a:pt x="43292" y="18154"/>
                  <a:pt x="43733" y="21050"/>
                  <a:pt x="43229" y="23782"/>
                </a:cubicBezTo>
                <a:cubicBezTo>
                  <a:pt x="42559" y="27414"/>
                  <a:pt x="40341" y="30134"/>
                  <a:pt x="37617" y="30664"/>
                </a:cubicBezTo>
                <a:cubicBezTo>
                  <a:pt x="37604" y="32931"/>
                  <a:pt x="36871" y="35081"/>
                  <a:pt x="35608" y="36561"/>
                </a:cubicBezTo>
                <a:cubicBezTo>
                  <a:pt x="33689" y="38810"/>
                  <a:pt x="30917" y="39099"/>
                  <a:pt x="28768" y="37275"/>
                </a:cubicBezTo>
                <a:cubicBezTo>
                  <a:pt x="28073" y="40408"/>
                  <a:pt x="26212" y="42803"/>
                  <a:pt x="23880" y="43566"/>
                </a:cubicBezTo>
                <a:cubicBezTo>
                  <a:pt x="21132" y="44465"/>
                  <a:pt x="18264" y="42933"/>
                  <a:pt x="16693" y="39726"/>
                </a:cubicBezTo>
                <a:cubicBezTo>
                  <a:pt x="12985" y="42770"/>
                  <a:pt x="8169" y="41059"/>
                  <a:pt x="6017" y="35932"/>
                </a:cubicBezTo>
                <a:cubicBezTo>
                  <a:pt x="3903" y="36269"/>
                  <a:pt x="1918" y="34484"/>
                  <a:pt x="1323" y="31710"/>
                </a:cubicBezTo>
                <a:cubicBezTo>
                  <a:pt x="892" y="29703"/>
                  <a:pt x="1273" y="27537"/>
                  <a:pt x="2326" y="26011"/>
                </a:cubicBezTo>
                <a:cubicBezTo>
                  <a:pt x="832" y="24814"/>
                  <a:pt x="0" y="22517"/>
                  <a:pt x="208" y="20164"/>
                </a:cubicBezTo>
                <a:cubicBezTo>
                  <a:pt x="452" y="17409"/>
                  <a:pt x="2058" y="15251"/>
                  <a:pt x="4076" y="14967"/>
                </a:cubicBezTo>
                <a:cubicBezTo>
                  <a:pt x="4088" y="14921"/>
                  <a:pt x="4101" y="14876"/>
                  <a:pt x="4113" y="14830"/>
                </a:cubicBezTo>
                <a:close/>
              </a:path>
              <a:path w="43733" h="44465" fill="none" extrusionOk="0">
                <a:moveTo>
                  <a:pt x="4906" y="26637"/>
                </a:moveTo>
                <a:cubicBezTo>
                  <a:pt x="4022" y="26731"/>
                  <a:pt x="3138" y="26453"/>
                  <a:pt x="2373" y="25840"/>
                </a:cubicBezTo>
                <a:moveTo>
                  <a:pt x="7141" y="35359"/>
                </a:moveTo>
                <a:cubicBezTo>
                  <a:pt x="6786" y="35552"/>
                  <a:pt x="6413" y="35680"/>
                  <a:pt x="6033" y="35740"/>
                </a:cubicBezTo>
                <a:moveTo>
                  <a:pt x="16691" y="39550"/>
                </a:moveTo>
                <a:cubicBezTo>
                  <a:pt x="16424" y="39004"/>
                  <a:pt x="16200" y="38421"/>
                  <a:pt x="16023" y="37810"/>
                </a:cubicBezTo>
                <a:moveTo>
                  <a:pt x="29040" y="35211"/>
                </a:moveTo>
                <a:cubicBezTo>
                  <a:pt x="29001" y="35858"/>
                  <a:pt x="28911" y="36498"/>
                  <a:pt x="28773" y="37120"/>
                </a:cubicBezTo>
                <a:moveTo>
                  <a:pt x="34342" y="23414"/>
                </a:moveTo>
                <a:cubicBezTo>
                  <a:pt x="36346" y="24742"/>
                  <a:pt x="37611" y="27518"/>
                  <a:pt x="37593" y="30550"/>
                </a:cubicBezTo>
                <a:moveTo>
                  <a:pt x="42011" y="15814"/>
                </a:moveTo>
                <a:cubicBezTo>
                  <a:pt x="41686" y="16846"/>
                  <a:pt x="41191" y="17762"/>
                  <a:pt x="40563" y="18490"/>
                </a:cubicBezTo>
                <a:moveTo>
                  <a:pt x="38537" y="5886"/>
                </a:moveTo>
                <a:cubicBezTo>
                  <a:pt x="38592" y="6303"/>
                  <a:pt x="38618" y="6726"/>
                  <a:pt x="38613" y="7150"/>
                </a:cubicBezTo>
                <a:moveTo>
                  <a:pt x="29291" y="4412"/>
                </a:moveTo>
                <a:cubicBezTo>
                  <a:pt x="29480" y="3829"/>
                  <a:pt x="29729" y="3286"/>
                  <a:pt x="30033" y="2800"/>
                </a:cubicBezTo>
                <a:moveTo>
                  <a:pt x="22354" y="5180"/>
                </a:moveTo>
                <a:cubicBezTo>
                  <a:pt x="22431" y="4698"/>
                  <a:pt x="22552" y="4231"/>
                  <a:pt x="22713" y="3790"/>
                </a:cubicBezTo>
                <a:moveTo>
                  <a:pt x="14213" y="5652"/>
                </a:moveTo>
                <a:cubicBezTo>
                  <a:pt x="14685" y="6028"/>
                  <a:pt x="15121" y="6481"/>
                  <a:pt x="15513" y="7000"/>
                </a:cubicBezTo>
                <a:moveTo>
                  <a:pt x="4340" y="16249"/>
                </a:moveTo>
                <a:cubicBezTo>
                  <a:pt x="4237" y="15785"/>
                  <a:pt x="4161" y="15311"/>
                  <a:pt x="4113" y="1483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5357818" y="3857628"/>
            <a:ext cx="1428760" cy="1088901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4113 w 43733"/>
              <a:gd name="connsiteY0" fmla="*/ 14830 h 44465"/>
              <a:gd name="connsiteX1" fmla="*/ 5836 w 43733"/>
              <a:gd name="connsiteY1" fmla="*/ 7367 h 44465"/>
              <a:gd name="connsiteX2" fmla="*/ 14218 w 43733"/>
              <a:gd name="connsiteY2" fmla="*/ 5662 h 44465"/>
              <a:gd name="connsiteX3" fmla="*/ 22669 w 43733"/>
              <a:gd name="connsiteY3" fmla="*/ 3892 h 44465"/>
              <a:gd name="connsiteX4" fmla="*/ 25962 w 43733"/>
              <a:gd name="connsiteY4" fmla="*/ 660 h 44465"/>
              <a:gd name="connsiteX5" fmla="*/ 30046 w 43733"/>
              <a:gd name="connsiteY5" fmla="*/ 2941 h 44465"/>
              <a:gd name="connsiteX6" fmla="*/ 35676 w 43733"/>
              <a:gd name="connsiteY6" fmla="*/ 1150 h 44465"/>
              <a:gd name="connsiteX7" fmla="*/ 38531 w 43733"/>
              <a:gd name="connsiteY7" fmla="*/ 6036 h 44465"/>
              <a:gd name="connsiteX8" fmla="*/ 42195 w 43733"/>
              <a:gd name="connsiteY8" fmla="*/ 10778 h 44465"/>
              <a:gd name="connsiteX9" fmla="*/ 42031 w 43733"/>
              <a:gd name="connsiteY9" fmla="*/ 15920 h 44465"/>
              <a:gd name="connsiteX10" fmla="*/ 43229 w 43733"/>
              <a:gd name="connsiteY10" fmla="*/ 23782 h 44465"/>
              <a:gd name="connsiteX11" fmla="*/ 37617 w 43733"/>
              <a:gd name="connsiteY11" fmla="*/ 30664 h 44465"/>
              <a:gd name="connsiteX12" fmla="*/ 35608 w 43733"/>
              <a:gd name="connsiteY12" fmla="*/ 36561 h 44465"/>
              <a:gd name="connsiteX13" fmla="*/ 28768 w 43733"/>
              <a:gd name="connsiteY13" fmla="*/ 37275 h 44465"/>
              <a:gd name="connsiteX14" fmla="*/ 23880 w 43733"/>
              <a:gd name="connsiteY14" fmla="*/ 43566 h 44465"/>
              <a:gd name="connsiteX15" fmla="*/ 16693 w 43733"/>
              <a:gd name="connsiteY15" fmla="*/ 39726 h 44465"/>
              <a:gd name="connsiteX16" fmla="*/ 6017 w 43733"/>
              <a:gd name="connsiteY16" fmla="*/ 35932 h 44465"/>
              <a:gd name="connsiteX17" fmla="*/ 1323 w 43733"/>
              <a:gd name="connsiteY17" fmla="*/ 31710 h 44465"/>
              <a:gd name="connsiteX18" fmla="*/ 2326 w 43733"/>
              <a:gd name="connsiteY18" fmla="*/ 26011 h 44465"/>
              <a:gd name="connsiteX19" fmla="*/ 208 w 43733"/>
              <a:gd name="connsiteY19" fmla="*/ 20164 h 44465"/>
              <a:gd name="connsiteX20" fmla="*/ 4076 w 43733"/>
              <a:gd name="connsiteY20" fmla="*/ 14967 h 44465"/>
              <a:gd name="connsiteX21" fmla="*/ 4113 w 43733"/>
              <a:gd name="connsiteY21" fmla="*/ 14830 h 44465"/>
              <a:gd name="connsiteX0" fmla="*/ 4906 w 43733"/>
              <a:gd name="connsiteY0" fmla="*/ 26637 h 44465"/>
              <a:gd name="connsiteX1" fmla="*/ 2373 w 43733"/>
              <a:gd name="connsiteY1" fmla="*/ 25840 h 44465"/>
              <a:gd name="connsiteX2" fmla="*/ 7141 w 43733"/>
              <a:gd name="connsiteY2" fmla="*/ 35359 h 44465"/>
              <a:gd name="connsiteX3" fmla="*/ 6033 w 43733"/>
              <a:gd name="connsiteY3" fmla="*/ 35740 h 44465"/>
              <a:gd name="connsiteX4" fmla="*/ 16691 w 43733"/>
              <a:gd name="connsiteY4" fmla="*/ 39550 h 44465"/>
              <a:gd name="connsiteX5" fmla="*/ 16023 w 43733"/>
              <a:gd name="connsiteY5" fmla="*/ 37810 h 44465"/>
              <a:gd name="connsiteX6" fmla="*/ 29040 w 43733"/>
              <a:gd name="connsiteY6" fmla="*/ 35211 h 44465"/>
              <a:gd name="connsiteX7" fmla="*/ 28773 w 43733"/>
              <a:gd name="connsiteY7" fmla="*/ 37120 h 44465"/>
              <a:gd name="connsiteX8" fmla="*/ 34342 w 43733"/>
              <a:gd name="connsiteY8" fmla="*/ 23414 h 44465"/>
              <a:gd name="connsiteX9" fmla="*/ 37593 w 43733"/>
              <a:gd name="connsiteY9" fmla="*/ 30550 h 44465"/>
              <a:gd name="connsiteX10" fmla="*/ 42011 w 43733"/>
              <a:gd name="connsiteY10" fmla="*/ 15814 h 44465"/>
              <a:gd name="connsiteX11" fmla="*/ 40563 w 43733"/>
              <a:gd name="connsiteY11" fmla="*/ 18490 h 44465"/>
              <a:gd name="connsiteX12" fmla="*/ 38537 w 43733"/>
              <a:gd name="connsiteY12" fmla="*/ 5886 h 44465"/>
              <a:gd name="connsiteX13" fmla="*/ 38613 w 43733"/>
              <a:gd name="connsiteY13" fmla="*/ 7150 h 44465"/>
              <a:gd name="connsiteX14" fmla="*/ 29291 w 43733"/>
              <a:gd name="connsiteY14" fmla="*/ 4412 h 44465"/>
              <a:gd name="connsiteX15" fmla="*/ 30033 w 43733"/>
              <a:gd name="connsiteY15" fmla="*/ 2800 h 44465"/>
              <a:gd name="connsiteX16" fmla="*/ 22354 w 43733"/>
              <a:gd name="connsiteY16" fmla="*/ 5180 h 44465"/>
              <a:gd name="connsiteX17" fmla="*/ 22713 w 43733"/>
              <a:gd name="connsiteY17" fmla="*/ 3790 h 44465"/>
              <a:gd name="connsiteX18" fmla="*/ 14213 w 43733"/>
              <a:gd name="connsiteY18" fmla="*/ 5652 h 44465"/>
              <a:gd name="connsiteX19" fmla="*/ 15513 w 43733"/>
              <a:gd name="connsiteY19" fmla="*/ 7000 h 44465"/>
              <a:gd name="connsiteX20" fmla="*/ 4340 w 43733"/>
              <a:gd name="connsiteY20" fmla="*/ 16249 h 44465"/>
              <a:gd name="connsiteX21" fmla="*/ 4113 w 43733"/>
              <a:gd name="connsiteY21" fmla="*/ 14830 h 44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733" h="44465">
                <a:moveTo>
                  <a:pt x="4113" y="14830"/>
                </a:moveTo>
                <a:cubicBezTo>
                  <a:pt x="3842" y="12117"/>
                  <a:pt x="4474" y="9381"/>
                  <a:pt x="5836" y="7367"/>
                </a:cubicBezTo>
                <a:cubicBezTo>
                  <a:pt x="7988" y="4186"/>
                  <a:pt x="11477" y="3477"/>
                  <a:pt x="14218" y="5662"/>
                </a:cubicBezTo>
                <a:cubicBezTo>
                  <a:pt x="15891" y="1369"/>
                  <a:pt x="20127" y="482"/>
                  <a:pt x="22669" y="3892"/>
                </a:cubicBezTo>
                <a:cubicBezTo>
                  <a:pt x="23310" y="2143"/>
                  <a:pt x="24541" y="934"/>
                  <a:pt x="25962" y="660"/>
                </a:cubicBezTo>
                <a:cubicBezTo>
                  <a:pt x="27526" y="358"/>
                  <a:pt x="29088" y="1230"/>
                  <a:pt x="30046" y="2941"/>
                </a:cubicBezTo>
                <a:cubicBezTo>
                  <a:pt x="31428" y="727"/>
                  <a:pt x="33714" y="0"/>
                  <a:pt x="35676" y="1150"/>
                </a:cubicBezTo>
                <a:cubicBezTo>
                  <a:pt x="37171" y="2026"/>
                  <a:pt x="38243" y="3860"/>
                  <a:pt x="38531" y="6036"/>
                </a:cubicBezTo>
                <a:cubicBezTo>
                  <a:pt x="40259" y="6678"/>
                  <a:pt x="41635" y="8458"/>
                  <a:pt x="42195" y="10778"/>
                </a:cubicBezTo>
                <a:cubicBezTo>
                  <a:pt x="42602" y="12462"/>
                  <a:pt x="42544" y="14291"/>
                  <a:pt x="42031" y="15920"/>
                </a:cubicBezTo>
                <a:cubicBezTo>
                  <a:pt x="43292" y="18154"/>
                  <a:pt x="43733" y="21050"/>
                  <a:pt x="43229" y="23782"/>
                </a:cubicBezTo>
                <a:cubicBezTo>
                  <a:pt x="42559" y="27414"/>
                  <a:pt x="40341" y="30134"/>
                  <a:pt x="37617" y="30664"/>
                </a:cubicBezTo>
                <a:cubicBezTo>
                  <a:pt x="37604" y="32931"/>
                  <a:pt x="36871" y="35081"/>
                  <a:pt x="35608" y="36561"/>
                </a:cubicBezTo>
                <a:cubicBezTo>
                  <a:pt x="33689" y="38810"/>
                  <a:pt x="30917" y="39099"/>
                  <a:pt x="28768" y="37275"/>
                </a:cubicBezTo>
                <a:cubicBezTo>
                  <a:pt x="28073" y="40408"/>
                  <a:pt x="26212" y="42803"/>
                  <a:pt x="23880" y="43566"/>
                </a:cubicBezTo>
                <a:cubicBezTo>
                  <a:pt x="21132" y="44465"/>
                  <a:pt x="18264" y="42933"/>
                  <a:pt x="16693" y="39726"/>
                </a:cubicBezTo>
                <a:cubicBezTo>
                  <a:pt x="12985" y="42770"/>
                  <a:pt x="8169" y="41059"/>
                  <a:pt x="6017" y="35932"/>
                </a:cubicBezTo>
                <a:cubicBezTo>
                  <a:pt x="3903" y="36269"/>
                  <a:pt x="1918" y="34484"/>
                  <a:pt x="1323" y="31710"/>
                </a:cubicBezTo>
                <a:cubicBezTo>
                  <a:pt x="892" y="29703"/>
                  <a:pt x="1273" y="27537"/>
                  <a:pt x="2326" y="26011"/>
                </a:cubicBezTo>
                <a:cubicBezTo>
                  <a:pt x="832" y="24814"/>
                  <a:pt x="0" y="22517"/>
                  <a:pt x="208" y="20164"/>
                </a:cubicBezTo>
                <a:cubicBezTo>
                  <a:pt x="452" y="17409"/>
                  <a:pt x="2058" y="15251"/>
                  <a:pt x="4076" y="14967"/>
                </a:cubicBezTo>
                <a:cubicBezTo>
                  <a:pt x="4088" y="14921"/>
                  <a:pt x="4101" y="14876"/>
                  <a:pt x="4113" y="14830"/>
                </a:cubicBezTo>
                <a:close/>
              </a:path>
              <a:path w="43733" h="44465" fill="none" extrusionOk="0">
                <a:moveTo>
                  <a:pt x="4906" y="26637"/>
                </a:moveTo>
                <a:cubicBezTo>
                  <a:pt x="4022" y="26731"/>
                  <a:pt x="3138" y="26453"/>
                  <a:pt x="2373" y="25840"/>
                </a:cubicBezTo>
                <a:moveTo>
                  <a:pt x="7141" y="35359"/>
                </a:moveTo>
                <a:cubicBezTo>
                  <a:pt x="6786" y="35552"/>
                  <a:pt x="6413" y="35680"/>
                  <a:pt x="6033" y="35740"/>
                </a:cubicBezTo>
                <a:moveTo>
                  <a:pt x="16691" y="39550"/>
                </a:moveTo>
                <a:cubicBezTo>
                  <a:pt x="16424" y="39004"/>
                  <a:pt x="16200" y="38421"/>
                  <a:pt x="16023" y="37810"/>
                </a:cubicBezTo>
                <a:moveTo>
                  <a:pt x="29040" y="35211"/>
                </a:moveTo>
                <a:cubicBezTo>
                  <a:pt x="29001" y="35858"/>
                  <a:pt x="28911" y="36498"/>
                  <a:pt x="28773" y="37120"/>
                </a:cubicBezTo>
                <a:moveTo>
                  <a:pt x="34342" y="23414"/>
                </a:moveTo>
                <a:cubicBezTo>
                  <a:pt x="36346" y="24742"/>
                  <a:pt x="37611" y="27518"/>
                  <a:pt x="37593" y="30550"/>
                </a:cubicBezTo>
                <a:moveTo>
                  <a:pt x="42011" y="15814"/>
                </a:moveTo>
                <a:cubicBezTo>
                  <a:pt x="41686" y="16846"/>
                  <a:pt x="41191" y="17762"/>
                  <a:pt x="40563" y="18490"/>
                </a:cubicBezTo>
                <a:moveTo>
                  <a:pt x="38537" y="5886"/>
                </a:moveTo>
                <a:cubicBezTo>
                  <a:pt x="38592" y="6303"/>
                  <a:pt x="38618" y="6726"/>
                  <a:pt x="38613" y="7150"/>
                </a:cubicBezTo>
                <a:moveTo>
                  <a:pt x="29291" y="4412"/>
                </a:moveTo>
                <a:cubicBezTo>
                  <a:pt x="29480" y="3829"/>
                  <a:pt x="29729" y="3286"/>
                  <a:pt x="30033" y="2800"/>
                </a:cubicBezTo>
                <a:moveTo>
                  <a:pt x="22354" y="5180"/>
                </a:moveTo>
                <a:cubicBezTo>
                  <a:pt x="22431" y="4698"/>
                  <a:pt x="22552" y="4231"/>
                  <a:pt x="22713" y="3790"/>
                </a:cubicBezTo>
                <a:moveTo>
                  <a:pt x="14213" y="5652"/>
                </a:moveTo>
                <a:cubicBezTo>
                  <a:pt x="14685" y="6028"/>
                  <a:pt x="15121" y="6481"/>
                  <a:pt x="15513" y="7000"/>
                </a:cubicBezTo>
                <a:moveTo>
                  <a:pt x="4340" y="16249"/>
                </a:moveTo>
                <a:cubicBezTo>
                  <a:pt x="4237" y="15785"/>
                  <a:pt x="4161" y="15311"/>
                  <a:pt x="4113" y="1483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sb_0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72396" y="4929198"/>
            <a:ext cx="1143906" cy="1501743"/>
          </a:xfrm>
          <a:prstGeom prst="rect">
            <a:avLst/>
          </a:prstGeom>
        </p:spPr>
      </p:pic>
      <p:sp>
        <p:nvSpPr>
          <p:cNvPr id="15" name="文本占位符 14"/>
          <p:cNvSpPr>
            <a:spLocks noGrp="1"/>
          </p:cNvSpPr>
          <p:nvPr>
            <p:ph type="body" sz="quarter" idx="10"/>
          </p:nvPr>
        </p:nvSpPr>
        <p:spPr>
          <a:xfrm>
            <a:off x="1071538" y="428604"/>
            <a:ext cx="4643437" cy="17859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pic>
        <p:nvPicPr>
          <p:cNvPr id="16" name="图片 15" descr="未标题-1_1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2214554"/>
            <a:ext cx="1500166" cy="1047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5929330"/>
            <a:ext cx="9144000" cy="928670"/>
          </a:xfrm>
          <a:prstGeom prst="rect">
            <a:avLst/>
          </a:prstGeom>
          <a:solidFill>
            <a:srgbClr val="3B4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sb_0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429520" y="4357694"/>
            <a:ext cx="1568904" cy="1962668"/>
          </a:xfrm>
          <a:prstGeom prst="rect">
            <a:avLst/>
          </a:prstGeom>
        </p:spPr>
      </p:pic>
      <p:pic>
        <p:nvPicPr>
          <p:cNvPr id="10" name="图片 9" descr="bs_05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71472" y="1214422"/>
            <a:ext cx="1170020" cy="1751010"/>
          </a:xfrm>
          <a:prstGeom prst="rect">
            <a:avLst/>
          </a:prstGeom>
        </p:spPr>
      </p:pic>
      <p:pic>
        <p:nvPicPr>
          <p:cNvPr id="11" name="图片 10" descr="bs_08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694209" y="4878712"/>
            <a:ext cx="949757" cy="836304"/>
          </a:xfrm>
          <a:prstGeom prst="rect">
            <a:avLst/>
          </a:prstGeom>
        </p:spPr>
      </p:pic>
      <p:pic>
        <p:nvPicPr>
          <p:cNvPr id="8" name="图片 7" descr="sb_06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215206" y="5286388"/>
            <a:ext cx="1013080" cy="1329992"/>
          </a:xfrm>
          <a:prstGeom prst="rect">
            <a:avLst/>
          </a:prstGeom>
        </p:spPr>
      </p:pic>
      <p:pic>
        <p:nvPicPr>
          <p:cNvPr id="12" name="图片 11" descr="返校2_03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2428860" y="1071546"/>
            <a:ext cx="3143240" cy="2420802"/>
          </a:xfrm>
          <a:prstGeom prst="rect">
            <a:avLst/>
          </a:prstGeom>
        </p:spPr>
      </p:pic>
      <p:pic>
        <p:nvPicPr>
          <p:cNvPr id="13" name="图片 12" descr="返校1_03.pn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3357554" y="571480"/>
            <a:ext cx="2011341" cy="1322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0" y="0"/>
            <a:ext cx="9144000" cy="5929330"/>
          </a:xfrm>
          <a:prstGeom prst="rect">
            <a:avLst/>
          </a:prstGeom>
          <a:solidFill>
            <a:srgbClr val="73CBCF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5929330"/>
            <a:ext cx="9144000" cy="928670"/>
          </a:xfrm>
          <a:prstGeom prst="rect">
            <a:avLst/>
          </a:prstGeom>
          <a:solidFill>
            <a:srgbClr val="3B4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{DF512866-3CB9-4A0D-A54D-82A1C76D83BE}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313021" y="4429132"/>
            <a:ext cx="2831011" cy="21072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3500430" y="714356"/>
            <a:ext cx="4643444" cy="21431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2"/>
          </p:nvPr>
        </p:nvSpPr>
        <p:spPr>
          <a:xfrm>
            <a:off x="857224" y="714356"/>
            <a:ext cx="2500330" cy="2143125"/>
          </a:xfrm>
        </p:spPr>
        <p:txBody>
          <a:bodyPr/>
          <a:lstStyle/>
          <a:p>
            <a:r>
              <a:rPr lang="zh-TW" altLang="en-US"/>
              <a:t>按一下圖示以新增圖片</a:t>
            </a:r>
            <a:endParaRPr lang="zh-CN" altLang="en-US"/>
          </a:p>
        </p:txBody>
      </p:sp>
      <p:sp>
        <p:nvSpPr>
          <p:cNvPr id="23" name="图片占位符 21"/>
          <p:cNvSpPr>
            <a:spLocks noGrp="1"/>
          </p:cNvSpPr>
          <p:nvPr>
            <p:ph type="pic" sz="quarter" idx="13"/>
          </p:nvPr>
        </p:nvSpPr>
        <p:spPr>
          <a:xfrm>
            <a:off x="857224" y="3000372"/>
            <a:ext cx="2500330" cy="2143125"/>
          </a:xfrm>
        </p:spPr>
        <p:txBody>
          <a:bodyPr/>
          <a:lstStyle/>
          <a:p>
            <a:r>
              <a:rPr lang="zh-TW" altLang="en-US"/>
              <a:t>按一下圖示以新增圖片</a:t>
            </a:r>
            <a:endParaRPr lang="zh-CN" altLang="en-US"/>
          </a:p>
        </p:txBody>
      </p:sp>
      <p:sp>
        <p:nvSpPr>
          <p:cNvPr id="24" name="文本占位符 18"/>
          <p:cNvSpPr>
            <a:spLocks noGrp="1"/>
          </p:cNvSpPr>
          <p:nvPr>
            <p:ph type="body" sz="quarter" idx="14"/>
          </p:nvPr>
        </p:nvSpPr>
        <p:spPr>
          <a:xfrm>
            <a:off x="3500430" y="3000372"/>
            <a:ext cx="4643444" cy="21431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5929330"/>
          </a:xfrm>
          <a:prstGeom prst="rect">
            <a:avLst/>
          </a:prstGeom>
          <a:solidFill>
            <a:srgbClr val="73CBCF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5929330"/>
            <a:ext cx="9144000" cy="928670"/>
          </a:xfrm>
          <a:prstGeom prst="rect">
            <a:avLst/>
          </a:prstGeom>
          <a:solidFill>
            <a:srgbClr val="3B4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{DF512866-3CB9-4A0D-A54D-82A1C76D83BE}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313021" y="4429132"/>
            <a:ext cx="2831011" cy="21072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>
          <a:xfrm>
            <a:off x="4572000" y="500042"/>
            <a:ext cx="3428998" cy="200026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1071538" y="500042"/>
            <a:ext cx="3357560" cy="200026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8FAF5-218D-4493-AA17-9A1040C974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6" r:id="rId3"/>
    <p:sldLayoutId id="2147483665" r:id="rId4"/>
    <p:sldLayoutId id="2147483664" r:id="rId5"/>
    <p:sldLayoutId id="2147483660" r:id="rId6"/>
    <p:sldLayoutId id="2147483661" r:id="rId7"/>
    <p:sldLayoutId id="2147483663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4744" y="469121"/>
            <a:ext cx="6968577" cy="1107996"/>
            <a:chOff x="1009230" y="428604"/>
            <a:chExt cx="6968577" cy="1107996"/>
          </a:xfrm>
        </p:grpSpPr>
        <p:sp>
          <p:nvSpPr>
            <p:cNvPr id="3" name="矩形 2"/>
            <p:cNvSpPr/>
            <p:nvPr/>
          </p:nvSpPr>
          <p:spPr>
            <a:xfrm>
              <a:off x="1009230" y="428604"/>
              <a:ext cx="6968575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6600" b="1" cap="none" spc="0" dirty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標楷體" pitchFamily="65" charset="-120"/>
                  <a:ea typeface="標楷體" pitchFamily="65" charset="-120"/>
                </a:rPr>
                <a:t>書籤網頁收藏平台</a:t>
              </a:r>
              <a:endParaRPr lang="zh-CN" altLang="en-US" sz="66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標楷體" pitchFamily="65" charset="-120"/>
                <a:ea typeface="標楷體" pitchFamily="65" charset="-12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009232" y="428604"/>
              <a:ext cx="6968575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6600" b="1" dirty="0">
                  <a:ln w="18000">
                    <a:solidFill>
                      <a:schemeClr val="bg1"/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標楷體" pitchFamily="65" charset="-120"/>
                  <a:ea typeface="標楷體" pitchFamily="65" charset="-120"/>
                  <a:cs typeface="Arial" pitchFamily="34" charset="0"/>
                </a:rPr>
                <a:t>書籤網頁收藏平台</a:t>
              </a:r>
              <a:endParaRPr lang="zh-CN" altLang="en-US" sz="6600" b="1" cap="none" spc="0" dirty="0">
                <a:ln w="18000">
                  <a:solidFill>
                    <a:schemeClr val="bg1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92560" y="2852936"/>
            <a:ext cx="5143536" cy="27946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600" b="1" dirty="0">
                <a:latin typeface="標楷體" pitchFamily="65" charset="-120"/>
                <a:ea typeface="標楷體" pitchFamily="65" charset="-120"/>
                <a:cs typeface="Arial" pitchFamily="34" charset="0"/>
              </a:rPr>
              <a:t>指導教授：黃承龍　教授</a:t>
            </a:r>
            <a:endParaRPr lang="en-US" altLang="zh-TW" sz="2600" b="1" dirty="0">
              <a:latin typeface="標楷體" pitchFamily="65" charset="-120"/>
              <a:ea typeface="標楷體" pitchFamily="65" charset="-120"/>
              <a:cs typeface="Arial" pitchFamily="34" charset="0"/>
            </a:endParaRPr>
          </a:p>
          <a:p>
            <a:pPr marL="0" indent="0">
              <a:buNone/>
            </a:pPr>
            <a:endParaRPr lang="zh-CN" altLang="en-US" sz="2600" b="1" dirty="0">
              <a:latin typeface="標楷體" pitchFamily="65" charset="-120"/>
              <a:ea typeface="標楷體" pitchFamily="65" charset="-120"/>
              <a:cs typeface="Arial" pitchFamily="34" charset="0"/>
            </a:endParaRPr>
          </a:p>
          <a:p>
            <a:pPr marL="0" indent="0">
              <a:buNone/>
            </a:pPr>
            <a:r>
              <a:rPr lang="zh-TW" altLang="en-US" sz="2600" b="1" dirty="0">
                <a:latin typeface="標楷體" pitchFamily="65" charset="-120"/>
                <a:ea typeface="標楷體" pitchFamily="65" charset="-120"/>
                <a:cs typeface="Arial" pitchFamily="34" charset="0"/>
              </a:rPr>
              <a:t>小組成員：</a:t>
            </a:r>
            <a:r>
              <a:rPr lang="en-US" altLang="zh-TW" sz="2600" b="1" dirty="0">
                <a:latin typeface="標楷體" pitchFamily="65" charset="-120"/>
                <a:ea typeface="標楷體" pitchFamily="65" charset="-120"/>
                <a:cs typeface="Arial" pitchFamily="34" charset="0"/>
              </a:rPr>
              <a:t>0524048</a:t>
            </a:r>
            <a:r>
              <a:rPr lang="zh-TW" altLang="en-US" sz="2600" b="1" dirty="0">
                <a:latin typeface="標楷體" pitchFamily="65" charset="-120"/>
                <a:ea typeface="標楷體" pitchFamily="65" charset="-120"/>
                <a:cs typeface="Arial" pitchFamily="34" charset="0"/>
              </a:rPr>
              <a:t> 吳佩璇</a:t>
            </a:r>
            <a:endParaRPr lang="en-US" altLang="zh-TW" sz="2600" b="1" dirty="0">
              <a:latin typeface="標楷體" pitchFamily="65" charset="-120"/>
              <a:ea typeface="標楷體" pitchFamily="65" charset="-120"/>
              <a:cs typeface="Arial" pitchFamily="34" charset="0"/>
            </a:endParaRPr>
          </a:p>
          <a:p>
            <a:pPr marL="1258888" indent="-1258888">
              <a:buNone/>
            </a:pPr>
            <a:r>
              <a:rPr lang="zh-TW" altLang="en-US" sz="2600" b="1" dirty="0">
                <a:latin typeface="標楷體" pitchFamily="65" charset="-120"/>
                <a:ea typeface="標楷體" pitchFamily="65" charset="-120"/>
                <a:cs typeface="Arial" pitchFamily="34" charset="0"/>
              </a:rPr>
              <a:t>　　　　　</a:t>
            </a:r>
            <a:r>
              <a:rPr lang="en-US" altLang="zh-TW" sz="2600" b="1" dirty="0">
                <a:latin typeface="標楷體" pitchFamily="65" charset="-120"/>
                <a:ea typeface="標楷體" pitchFamily="65" charset="-120"/>
                <a:cs typeface="Arial" pitchFamily="34" charset="0"/>
              </a:rPr>
              <a:t>0524064</a:t>
            </a:r>
            <a:r>
              <a:rPr lang="zh-TW" altLang="en-US" sz="2600" b="1" dirty="0">
                <a:latin typeface="標楷體" pitchFamily="65" charset="-120"/>
                <a:ea typeface="標楷體" pitchFamily="65" charset="-120"/>
                <a:cs typeface="Arial" pitchFamily="34" charset="0"/>
              </a:rPr>
              <a:t> 施其融</a:t>
            </a:r>
            <a:endParaRPr lang="en-US" altLang="zh-TW" sz="2600" b="1" dirty="0">
              <a:latin typeface="標楷體" pitchFamily="65" charset="-120"/>
              <a:ea typeface="標楷體" pitchFamily="65" charset="-120"/>
              <a:cs typeface="Arial" pitchFamily="34" charset="0"/>
            </a:endParaRPr>
          </a:p>
          <a:p>
            <a:pPr marL="1258888" indent="-1258888">
              <a:buNone/>
            </a:pPr>
            <a:r>
              <a:rPr lang="zh-TW" altLang="en-US" sz="2600" b="1" dirty="0">
                <a:latin typeface="標楷體" pitchFamily="65" charset="-120"/>
                <a:ea typeface="標楷體" pitchFamily="65" charset="-120"/>
                <a:cs typeface="Arial" pitchFamily="34" charset="0"/>
              </a:rPr>
              <a:t>　　　　　</a:t>
            </a:r>
            <a:r>
              <a:rPr lang="en-US" altLang="zh-TW" sz="2600" b="1" dirty="0">
                <a:latin typeface="標楷體" pitchFamily="65" charset="-120"/>
                <a:ea typeface="標楷體" pitchFamily="65" charset="-120"/>
                <a:cs typeface="Arial" pitchFamily="34" charset="0"/>
              </a:rPr>
              <a:t>0524022</a:t>
            </a:r>
            <a:r>
              <a:rPr lang="zh-TW" altLang="en-US" sz="2600" b="1" dirty="0">
                <a:latin typeface="標楷體" pitchFamily="65" charset="-120"/>
                <a:ea typeface="標楷體" pitchFamily="65" charset="-120"/>
                <a:cs typeface="Arial" pitchFamily="34" charset="0"/>
              </a:rPr>
              <a:t> 張葦婷</a:t>
            </a:r>
            <a:endParaRPr lang="zh-CN" altLang="en-US" sz="2600" b="1" dirty="0">
              <a:latin typeface="標楷體" pitchFamily="65" charset="-120"/>
              <a:ea typeface="標楷體" pitchFamily="65" charset="-120"/>
              <a:cs typeface="Arial" pitchFamily="34" charset="0"/>
            </a:endParaRPr>
          </a:p>
          <a:p>
            <a:pPr marL="1258888" indent="-1258888">
              <a:buNone/>
            </a:pPr>
            <a:r>
              <a:rPr lang="zh-TW" altLang="en-US" sz="2600" b="1" dirty="0">
                <a:latin typeface="標楷體" pitchFamily="65" charset="-120"/>
                <a:ea typeface="標楷體" pitchFamily="65" charset="-120"/>
                <a:cs typeface="Arial" pitchFamily="34" charset="0"/>
              </a:rPr>
              <a:t>　　　　　</a:t>
            </a:r>
            <a:r>
              <a:rPr lang="en-US" altLang="zh-TW" sz="2600" b="1" dirty="0">
                <a:latin typeface="標楷體" pitchFamily="65" charset="-120"/>
                <a:ea typeface="標楷體" pitchFamily="65" charset="-120"/>
                <a:cs typeface="Arial" pitchFamily="34" charset="0"/>
              </a:rPr>
              <a:t>0524096</a:t>
            </a:r>
            <a:r>
              <a:rPr lang="zh-TW" altLang="en-US" sz="2600" b="1" dirty="0">
                <a:latin typeface="標楷體" pitchFamily="65" charset="-120"/>
                <a:ea typeface="標楷體" pitchFamily="65" charset="-120"/>
                <a:cs typeface="Arial" pitchFamily="34" charset="0"/>
              </a:rPr>
              <a:t> 蕭永昕</a:t>
            </a:r>
            <a:endParaRPr lang="en-US" altLang="zh-TW" sz="2600" b="1" dirty="0">
              <a:latin typeface="標楷體" pitchFamily="65" charset="-120"/>
              <a:ea typeface="標楷體" pitchFamily="65" charset="-120"/>
              <a:cs typeface="Arial" pitchFamily="34" charset="0"/>
            </a:endParaRPr>
          </a:p>
          <a:p>
            <a:pPr marL="1258888" indent="-1258888">
              <a:buNone/>
            </a:pPr>
            <a:endParaRPr lang="zh-CN" altLang="en-US" sz="2600" b="1" dirty="0">
              <a:latin typeface="標楷體" pitchFamily="65" charset="-120"/>
              <a:ea typeface="標楷體" pitchFamily="65" charset="-12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757360" y="4963815"/>
            <a:ext cx="10631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</a:rPr>
              <a:t>Book</a:t>
            </a:r>
          </a:p>
          <a:p>
            <a:r>
              <a:rPr lang="en-US" altLang="zh-TW" sz="2200" b="1" dirty="0">
                <a:solidFill>
                  <a:schemeClr val="bg1"/>
                </a:solidFill>
              </a:rPr>
              <a:t>    Mark</a:t>
            </a:r>
            <a:endParaRPr lang="en-US" altLang="zh-CN" sz="2200" b="1" dirty="0">
              <a:solidFill>
                <a:schemeClr val="bg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00034" y="260648"/>
            <a:ext cx="8139783" cy="8572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系統畫面</a:t>
            </a:r>
            <a:r>
              <a:rPr lang="en-US" altLang="zh-TW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–</a:t>
            </a:r>
            <a:r>
              <a:rPr lang="zh-TW" altLang="en-US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個人</a:t>
            </a:r>
            <a:r>
              <a:rPr lang="en-US" altLang="zh-TW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4800" b="1" dirty="0">
                <a:solidFill>
                  <a:srgbClr val="C00000"/>
                </a:solidFill>
                <a:ea typeface="宋体" charset="-122"/>
              </a:rPr>
              <a:t>：</a:t>
            </a:r>
            <a:endParaRPr lang="zh-CN" altLang="en-US" sz="4800" b="1" dirty="0">
              <a:solidFill>
                <a:srgbClr val="C00000"/>
              </a:solidFill>
              <a:ea typeface="宋体" charset="-122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-36512" y="4235451"/>
            <a:ext cx="9203954" cy="2622549"/>
            <a:chOff x="-36512" y="4235451"/>
            <a:chExt cx="9203954" cy="2622549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16" t="75242" r="32962" b="19168"/>
            <a:stretch/>
          </p:blipFill>
          <p:spPr bwMode="auto">
            <a:xfrm>
              <a:off x="6084169" y="4235451"/>
              <a:ext cx="3059832" cy="1928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4" t="87933" r="34514" b="6477"/>
            <a:stretch/>
          </p:blipFill>
          <p:spPr bwMode="auto">
            <a:xfrm>
              <a:off x="-36512" y="5877272"/>
              <a:ext cx="9203954" cy="980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1690" y="1124744"/>
            <a:ext cx="7542538" cy="4986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-11702" y="6093296"/>
            <a:ext cx="9155701" cy="621523"/>
          </a:xfrm>
          <a:prstGeom prst="rect">
            <a:avLst/>
          </a:prstGeom>
        </p:spPr>
        <p:txBody>
          <a:bodyPr/>
          <a:lstStyle/>
          <a:p>
            <a:pPr lvl="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TW" sz="2000" b="1" dirty="0">
                <a:ea typeface="宋体" charset="-122"/>
              </a:rPr>
              <a:t>-10-</a:t>
            </a:r>
            <a:endParaRPr lang="en-US" altLang="zh-CN" sz="2000" b="1" dirty="0">
              <a:ea typeface="宋体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757360" y="4963815"/>
            <a:ext cx="10631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</a:rPr>
              <a:t>Book</a:t>
            </a:r>
          </a:p>
          <a:p>
            <a:r>
              <a:rPr lang="en-US" altLang="zh-TW" sz="2200" b="1" dirty="0">
                <a:solidFill>
                  <a:schemeClr val="bg1"/>
                </a:solidFill>
              </a:rPr>
              <a:t>    Mark</a:t>
            </a:r>
            <a:endParaRPr lang="en-US" altLang="zh-CN" sz="2200" b="1" dirty="0">
              <a:solidFill>
                <a:schemeClr val="bg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00034" y="260648"/>
            <a:ext cx="8139783" cy="8572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系統畫面</a:t>
            </a:r>
            <a:r>
              <a:rPr lang="en-US" altLang="zh-TW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–</a:t>
            </a:r>
            <a:r>
              <a:rPr lang="zh-TW" altLang="en-US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熱門</a:t>
            </a:r>
            <a:r>
              <a:rPr lang="en-US" altLang="zh-TW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4800" b="1" dirty="0">
                <a:solidFill>
                  <a:srgbClr val="C00000"/>
                </a:solidFill>
                <a:ea typeface="宋体" charset="-122"/>
              </a:rPr>
              <a:t>：</a:t>
            </a:r>
            <a:endParaRPr lang="zh-CN" altLang="en-US" sz="4800" b="1" dirty="0">
              <a:solidFill>
                <a:srgbClr val="C00000"/>
              </a:solidFill>
              <a:ea typeface="宋体" charset="-122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-36512" y="4235451"/>
            <a:ext cx="9203954" cy="2622549"/>
            <a:chOff x="-36512" y="4235451"/>
            <a:chExt cx="9203954" cy="2622549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16" t="75242" r="32962" b="19168"/>
            <a:stretch/>
          </p:blipFill>
          <p:spPr bwMode="auto">
            <a:xfrm>
              <a:off x="6084169" y="4235451"/>
              <a:ext cx="3059832" cy="1928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4" t="87933" r="34514" b="6477"/>
            <a:stretch/>
          </p:blipFill>
          <p:spPr bwMode="auto">
            <a:xfrm>
              <a:off x="-36512" y="5877272"/>
              <a:ext cx="9203954" cy="980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1690" y="1124744"/>
            <a:ext cx="7380620" cy="4986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-11702" y="6093296"/>
            <a:ext cx="9155701" cy="621523"/>
          </a:xfrm>
          <a:prstGeom prst="rect">
            <a:avLst/>
          </a:prstGeom>
        </p:spPr>
        <p:txBody>
          <a:bodyPr/>
          <a:lstStyle/>
          <a:p>
            <a:pPr lvl="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TW" sz="2000" b="1" dirty="0">
                <a:ea typeface="宋体" charset="-122"/>
              </a:rPr>
              <a:t>-11-</a:t>
            </a:r>
            <a:endParaRPr lang="en-US" altLang="zh-CN" sz="2000" b="1" dirty="0">
              <a:ea typeface="宋体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757360" y="4963815"/>
            <a:ext cx="10631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</a:rPr>
              <a:t>Book</a:t>
            </a:r>
          </a:p>
          <a:p>
            <a:r>
              <a:rPr lang="en-US" altLang="zh-TW" sz="2200" b="1" dirty="0">
                <a:solidFill>
                  <a:schemeClr val="bg1"/>
                </a:solidFill>
              </a:rPr>
              <a:t>    Mark</a:t>
            </a:r>
            <a:endParaRPr lang="en-US" altLang="zh-CN" sz="2200" b="1" dirty="0">
              <a:solidFill>
                <a:schemeClr val="bg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00034" y="260648"/>
            <a:ext cx="8139783" cy="8572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系統畫面</a:t>
            </a:r>
            <a:r>
              <a:rPr lang="en-US" altLang="zh-TW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–</a:t>
            </a:r>
            <a:r>
              <a:rPr lang="zh-TW" altLang="en-US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好友</a:t>
            </a:r>
            <a:r>
              <a:rPr lang="en-US" altLang="zh-TW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4800" b="1" dirty="0">
                <a:solidFill>
                  <a:srgbClr val="C00000"/>
                </a:solidFill>
                <a:ea typeface="宋体" charset="-122"/>
              </a:rPr>
              <a:t>：</a:t>
            </a:r>
            <a:endParaRPr lang="zh-CN" altLang="en-US" sz="4800" b="1" dirty="0">
              <a:solidFill>
                <a:srgbClr val="C00000"/>
              </a:solidFill>
              <a:ea typeface="宋体" charset="-122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-36512" y="4235451"/>
            <a:ext cx="9203954" cy="2622549"/>
            <a:chOff x="-36512" y="4235451"/>
            <a:chExt cx="9203954" cy="2622549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16" t="75242" r="32962" b="19168"/>
            <a:stretch/>
          </p:blipFill>
          <p:spPr bwMode="auto">
            <a:xfrm>
              <a:off x="6084169" y="4235451"/>
              <a:ext cx="3059832" cy="1928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4" t="87933" r="34514" b="6477"/>
            <a:stretch/>
          </p:blipFill>
          <p:spPr bwMode="auto">
            <a:xfrm>
              <a:off x="-36512" y="5877272"/>
              <a:ext cx="9203954" cy="980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1690" y="1124744"/>
            <a:ext cx="7380620" cy="4986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-11702" y="6093296"/>
            <a:ext cx="9155701" cy="621523"/>
          </a:xfrm>
          <a:prstGeom prst="rect">
            <a:avLst/>
          </a:prstGeom>
        </p:spPr>
        <p:txBody>
          <a:bodyPr/>
          <a:lstStyle/>
          <a:p>
            <a:pPr lvl="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TW" sz="2000" b="1" dirty="0">
                <a:ea typeface="宋体" charset="-122"/>
              </a:rPr>
              <a:t>-12-</a:t>
            </a:r>
            <a:endParaRPr lang="en-US" altLang="zh-CN" sz="2000" b="1" dirty="0">
              <a:ea typeface="宋体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/>
          <p:cNvGrpSpPr/>
          <p:nvPr/>
        </p:nvGrpSpPr>
        <p:grpSpPr>
          <a:xfrm>
            <a:off x="-36512" y="4235451"/>
            <a:ext cx="9203954" cy="2622549"/>
            <a:chOff x="-36512" y="4235451"/>
            <a:chExt cx="9203954" cy="2622549"/>
          </a:xfrm>
        </p:grpSpPr>
        <p:pic>
          <p:nvPicPr>
            <p:cNvPr id="3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16" t="75242" r="32962" b="19168"/>
            <a:stretch/>
          </p:blipFill>
          <p:spPr bwMode="auto">
            <a:xfrm>
              <a:off x="6084169" y="4235451"/>
              <a:ext cx="3059832" cy="1928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4" t="87933" r="34514" b="6477"/>
            <a:stretch/>
          </p:blipFill>
          <p:spPr bwMode="auto">
            <a:xfrm>
              <a:off x="-36512" y="5877272"/>
              <a:ext cx="9203954" cy="980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矩形 3"/>
          <p:cNvSpPr/>
          <p:nvPr/>
        </p:nvSpPr>
        <p:spPr>
          <a:xfrm>
            <a:off x="7757360" y="4963815"/>
            <a:ext cx="10631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</a:rPr>
              <a:t>Book</a:t>
            </a:r>
          </a:p>
          <a:p>
            <a:r>
              <a:rPr lang="en-US" altLang="zh-TW" sz="2200" b="1" dirty="0">
                <a:solidFill>
                  <a:schemeClr val="bg1"/>
                </a:solidFill>
              </a:rPr>
              <a:t>    Mark</a:t>
            </a:r>
            <a:endParaRPr lang="en-US" altLang="zh-CN" sz="2200" b="1" dirty="0">
              <a:solidFill>
                <a:schemeClr val="bg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00034" y="260648"/>
            <a:ext cx="8139783" cy="8572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系統活動圖</a:t>
            </a:r>
            <a:r>
              <a:rPr lang="en-US" altLang="zh-TW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註冊</a:t>
            </a:r>
            <a:r>
              <a:rPr lang="en-US" altLang="zh-TW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) </a:t>
            </a:r>
            <a:r>
              <a:rPr lang="zh-TW" altLang="en-US" sz="4800" b="1" dirty="0">
                <a:solidFill>
                  <a:srgbClr val="C00000"/>
                </a:solidFill>
                <a:ea typeface="宋体" charset="-122"/>
              </a:rPr>
              <a:t>：</a:t>
            </a:r>
            <a:endParaRPr lang="zh-CN" altLang="en-US" sz="4800" b="1" dirty="0">
              <a:solidFill>
                <a:srgbClr val="C00000"/>
              </a:solidFill>
              <a:ea typeface="宋体" charset="-122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792000" y="1274927"/>
            <a:ext cx="7560000" cy="5400000"/>
            <a:chOff x="713266" y="44624"/>
            <a:chExt cx="7663326" cy="6624736"/>
          </a:xfrm>
        </p:grpSpPr>
        <p:sp>
          <p:nvSpPr>
            <p:cNvPr id="8" name="矩形 7"/>
            <p:cNvSpPr/>
            <p:nvPr/>
          </p:nvSpPr>
          <p:spPr>
            <a:xfrm>
              <a:off x="1307548" y="44624"/>
              <a:ext cx="1944216" cy="648072"/>
            </a:xfrm>
            <a:prstGeom prst="rect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/>
                  </a:solidFill>
                </a:rPr>
                <a:t>使用者</a:t>
              </a:r>
            </a:p>
          </p:txBody>
        </p:sp>
        <p:sp>
          <p:nvSpPr>
            <p:cNvPr id="9" name="橢圓 8"/>
            <p:cNvSpPr/>
            <p:nvPr/>
          </p:nvSpPr>
          <p:spPr>
            <a:xfrm>
              <a:off x="2051056" y="847564"/>
              <a:ext cx="457200" cy="4572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" name="直線單箭頭接點 9"/>
            <p:cNvCxnSpPr/>
            <p:nvPr/>
          </p:nvCxnSpPr>
          <p:spPr>
            <a:xfrm>
              <a:off x="2278952" y="1076164"/>
              <a:ext cx="704" cy="55263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圓角矩形 10"/>
            <p:cNvSpPr/>
            <p:nvPr/>
          </p:nvSpPr>
          <p:spPr>
            <a:xfrm>
              <a:off x="1283572" y="1699260"/>
              <a:ext cx="1944216" cy="648072"/>
            </a:xfrm>
            <a:prstGeom prst="roundRect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註冊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5537800" y="44624"/>
              <a:ext cx="1944216" cy="648072"/>
            </a:xfrm>
            <a:prstGeom prst="rect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/>
                  </a:solidFill>
                </a:rPr>
                <a:t>管理部門</a:t>
              </a:r>
            </a:p>
          </p:txBody>
        </p:sp>
        <p:cxnSp>
          <p:nvCxnSpPr>
            <p:cNvPr id="13" name="直線單箭頭接點 12"/>
            <p:cNvCxnSpPr/>
            <p:nvPr/>
          </p:nvCxnSpPr>
          <p:spPr>
            <a:xfrm flipV="1">
              <a:off x="3227788" y="1453504"/>
              <a:ext cx="1344212" cy="63428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圓角矩形 13"/>
            <p:cNvSpPr/>
            <p:nvPr/>
          </p:nvSpPr>
          <p:spPr>
            <a:xfrm>
              <a:off x="4704184" y="980728"/>
              <a:ext cx="3672408" cy="648072"/>
            </a:xfrm>
            <a:prstGeom prst="roundRect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檢查名稱</a:t>
              </a:r>
              <a:r>
                <a:rPr lang="en-US" altLang="zh-TW" sz="2400" dirty="0">
                  <a:solidFill>
                    <a:schemeClr val="tx1"/>
                  </a:solidFill>
                </a:rPr>
                <a:t>(</a:t>
              </a:r>
              <a:r>
                <a:rPr lang="zh-TW" altLang="en-US" sz="2400" dirty="0">
                  <a:solidFill>
                    <a:schemeClr val="tx1"/>
                  </a:solidFill>
                </a:rPr>
                <a:t>帳號</a:t>
              </a:r>
              <a:r>
                <a:rPr lang="en-US" altLang="zh-TW" sz="2400" dirty="0">
                  <a:solidFill>
                    <a:schemeClr val="tx1"/>
                  </a:solidFill>
                </a:rPr>
                <a:t>)</a:t>
              </a:r>
              <a:r>
                <a:rPr lang="zh-TW" altLang="en-US" sz="2400" dirty="0">
                  <a:solidFill>
                    <a:schemeClr val="tx1"/>
                  </a:solidFill>
                </a:rPr>
                <a:t>是否重複</a:t>
              </a:r>
            </a:p>
          </p:txBody>
        </p:sp>
        <p:sp>
          <p:nvSpPr>
            <p:cNvPr id="15" name="流程圖: 決策 14"/>
            <p:cNvSpPr/>
            <p:nvPr/>
          </p:nvSpPr>
          <p:spPr>
            <a:xfrm>
              <a:off x="6190567" y="1890887"/>
              <a:ext cx="735137" cy="720784"/>
            </a:xfrm>
            <a:prstGeom prst="flowChartDecision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直線單箭頭接點 15"/>
            <p:cNvCxnSpPr/>
            <p:nvPr/>
          </p:nvCxnSpPr>
          <p:spPr>
            <a:xfrm>
              <a:off x="6540388" y="1628800"/>
              <a:ext cx="13398" cy="39449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圓角矩形 16"/>
            <p:cNvSpPr/>
            <p:nvPr/>
          </p:nvSpPr>
          <p:spPr>
            <a:xfrm>
              <a:off x="713266" y="2780674"/>
              <a:ext cx="3084828" cy="864614"/>
            </a:xfrm>
            <a:prstGeom prst="roundRect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請使用者重新輸入</a:t>
              </a:r>
              <a:endParaRPr lang="en-US" altLang="zh-TW" sz="2400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名稱</a:t>
              </a:r>
              <a:r>
                <a:rPr lang="en-US" altLang="zh-TW" sz="2400" dirty="0">
                  <a:solidFill>
                    <a:schemeClr val="tx1"/>
                  </a:solidFill>
                </a:rPr>
                <a:t>(</a:t>
              </a:r>
              <a:r>
                <a:rPr lang="zh-TW" altLang="en-US" sz="2400" dirty="0">
                  <a:solidFill>
                    <a:schemeClr val="tx1"/>
                  </a:solidFill>
                </a:rPr>
                <a:t>帳號</a:t>
              </a:r>
              <a:r>
                <a:rPr lang="en-US" altLang="zh-TW" sz="24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4656056" y="2211561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/>
                <a:t>是</a:t>
              </a: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6800299" y="2590228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/>
                <a:t>否</a:t>
              </a:r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5241656" y="3041360"/>
              <a:ext cx="2652464" cy="850776"/>
            </a:xfrm>
            <a:prstGeom prst="roundRect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檢查密碼是否</a:t>
              </a:r>
              <a:endParaRPr lang="en-US" altLang="zh-TW" sz="2400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英</a:t>
              </a:r>
              <a:r>
                <a:rPr lang="en-US" altLang="zh-TW" sz="2400" dirty="0">
                  <a:solidFill>
                    <a:schemeClr val="tx1"/>
                  </a:solidFill>
                </a:rPr>
                <a:t>+</a:t>
              </a:r>
              <a:r>
                <a:rPr lang="zh-TW" altLang="en-US" sz="2400" dirty="0">
                  <a:solidFill>
                    <a:schemeClr val="tx1"/>
                  </a:solidFill>
                </a:rPr>
                <a:t>數且</a:t>
              </a:r>
              <a:r>
                <a:rPr lang="en-US" altLang="zh-TW" sz="2400" dirty="0">
                  <a:solidFill>
                    <a:schemeClr val="tx1"/>
                  </a:solidFill>
                </a:rPr>
                <a:t>6</a:t>
              </a:r>
              <a:r>
                <a:rPr lang="zh-TW" altLang="en-US" sz="2400" dirty="0">
                  <a:solidFill>
                    <a:schemeClr val="tx1"/>
                  </a:solidFill>
                </a:rPr>
                <a:t>碼以上</a:t>
              </a:r>
            </a:p>
          </p:txBody>
        </p:sp>
        <p:sp>
          <p:nvSpPr>
            <p:cNvPr id="21" name="流程圖: 決策 20"/>
            <p:cNvSpPr/>
            <p:nvPr/>
          </p:nvSpPr>
          <p:spPr>
            <a:xfrm>
              <a:off x="6222381" y="4165966"/>
              <a:ext cx="735137" cy="720784"/>
            </a:xfrm>
            <a:prstGeom prst="flowChartDecision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4564422" y="4028829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/>
                <a:t>否</a:t>
              </a: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6800299" y="4884102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/>
                <a:t>是</a:t>
              </a:r>
            </a:p>
          </p:txBody>
        </p:sp>
        <p:cxnSp>
          <p:nvCxnSpPr>
            <p:cNvPr id="24" name="直線單箭頭接點 23"/>
            <p:cNvCxnSpPr/>
            <p:nvPr/>
          </p:nvCxnSpPr>
          <p:spPr>
            <a:xfrm flipH="1">
              <a:off x="3899894" y="2251279"/>
              <a:ext cx="2290673" cy="86419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 flipH="1">
              <a:off x="3845771" y="4526358"/>
              <a:ext cx="237661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圓角矩形 25"/>
            <p:cNvSpPr/>
            <p:nvPr/>
          </p:nvSpPr>
          <p:spPr>
            <a:xfrm>
              <a:off x="1040729" y="4094051"/>
              <a:ext cx="2477854" cy="864614"/>
            </a:xfrm>
            <a:prstGeom prst="roundRect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請使用者重新</a:t>
              </a:r>
              <a:endParaRPr lang="en-US" altLang="zh-TW" sz="2400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輸入密碼</a:t>
              </a:r>
              <a:endParaRPr lang="en-US" altLang="zh-TW" sz="2400" dirty="0">
                <a:solidFill>
                  <a:schemeClr val="tx1"/>
                </a:solidFill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5633667" y="5327316"/>
              <a:ext cx="1944216" cy="648072"/>
            </a:xfrm>
            <a:prstGeom prst="roundRect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成為會員</a:t>
              </a:r>
            </a:p>
          </p:txBody>
        </p:sp>
        <p:cxnSp>
          <p:nvCxnSpPr>
            <p:cNvPr id="28" name="直線單箭頭接點 27"/>
            <p:cNvCxnSpPr/>
            <p:nvPr/>
          </p:nvCxnSpPr>
          <p:spPr>
            <a:xfrm>
              <a:off x="6567888" y="3892136"/>
              <a:ext cx="13398" cy="39449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6554490" y="2611671"/>
              <a:ext cx="13398" cy="39449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>
              <a:off x="6592377" y="4899238"/>
              <a:ext cx="13398" cy="39449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橢圓 30"/>
            <p:cNvSpPr/>
            <p:nvPr/>
          </p:nvSpPr>
          <p:spPr>
            <a:xfrm>
              <a:off x="6377175" y="6212160"/>
              <a:ext cx="457200" cy="4572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2" name="直線單箭頭接點 31"/>
            <p:cNvCxnSpPr/>
            <p:nvPr/>
          </p:nvCxnSpPr>
          <p:spPr>
            <a:xfrm>
              <a:off x="6576708" y="5975388"/>
              <a:ext cx="22368" cy="46537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-11702" y="6093296"/>
            <a:ext cx="9155701" cy="621523"/>
          </a:xfrm>
          <a:prstGeom prst="rect">
            <a:avLst/>
          </a:prstGeom>
        </p:spPr>
        <p:txBody>
          <a:bodyPr/>
          <a:lstStyle/>
          <a:p>
            <a:pPr lvl="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TW" sz="2000" b="1" dirty="0">
                <a:ea typeface="宋体" charset="-122"/>
              </a:rPr>
              <a:t>-13-</a:t>
            </a:r>
            <a:endParaRPr lang="en-US" altLang="zh-CN" sz="2000" b="1" dirty="0">
              <a:ea typeface="宋体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-36512" y="4235451"/>
            <a:ext cx="9203954" cy="2622549"/>
            <a:chOff x="-36512" y="4235451"/>
            <a:chExt cx="9203954" cy="2622549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16" t="75242" r="32962" b="19168"/>
            <a:stretch/>
          </p:blipFill>
          <p:spPr bwMode="auto">
            <a:xfrm>
              <a:off x="6084169" y="4235451"/>
              <a:ext cx="3059832" cy="1928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4" t="87933" r="34514" b="6477"/>
            <a:stretch/>
          </p:blipFill>
          <p:spPr bwMode="auto">
            <a:xfrm>
              <a:off x="-36512" y="5877272"/>
              <a:ext cx="9203954" cy="980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矩形 3"/>
          <p:cNvSpPr/>
          <p:nvPr/>
        </p:nvSpPr>
        <p:spPr>
          <a:xfrm>
            <a:off x="7757360" y="4963815"/>
            <a:ext cx="10631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</a:rPr>
              <a:t>Book</a:t>
            </a:r>
          </a:p>
          <a:p>
            <a:r>
              <a:rPr lang="en-US" altLang="zh-TW" sz="2200" b="1" dirty="0">
                <a:solidFill>
                  <a:schemeClr val="bg1"/>
                </a:solidFill>
              </a:rPr>
              <a:t>    Mark</a:t>
            </a:r>
            <a:endParaRPr lang="en-US" altLang="zh-CN" sz="2200" b="1" dirty="0">
              <a:solidFill>
                <a:schemeClr val="bg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00034" y="260648"/>
            <a:ext cx="8139783" cy="8572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系統活動圖</a:t>
            </a:r>
            <a:r>
              <a:rPr lang="en-US" altLang="zh-TW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登入</a:t>
            </a:r>
            <a:r>
              <a:rPr lang="en-US" altLang="zh-TW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4800" b="1" dirty="0">
                <a:solidFill>
                  <a:srgbClr val="C00000"/>
                </a:solidFill>
                <a:ea typeface="宋体" charset="-122"/>
              </a:rPr>
              <a:t>：</a:t>
            </a:r>
            <a:endParaRPr lang="zh-CN" altLang="en-US" sz="4800" b="1" dirty="0">
              <a:solidFill>
                <a:srgbClr val="C00000"/>
              </a:solidFill>
              <a:ea typeface="宋体" charset="-122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792000" y="1264311"/>
            <a:ext cx="7560000" cy="5400000"/>
            <a:chOff x="508642" y="44624"/>
            <a:chExt cx="7519350" cy="6192688"/>
          </a:xfrm>
        </p:grpSpPr>
        <p:sp>
          <p:nvSpPr>
            <p:cNvPr id="8" name="矩形 7"/>
            <p:cNvSpPr/>
            <p:nvPr/>
          </p:nvSpPr>
          <p:spPr>
            <a:xfrm>
              <a:off x="1307548" y="44624"/>
              <a:ext cx="1944216" cy="648072"/>
            </a:xfrm>
            <a:prstGeom prst="rect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/>
                  </a:solidFill>
                </a:rPr>
                <a:t>使用者</a:t>
              </a:r>
            </a:p>
          </p:txBody>
        </p:sp>
        <p:sp>
          <p:nvSpPr>
            <p:cNvPr id="9" name="橢圓 8"/>
            <p:cNvSpPr/>
            <p:nvPr/>
          </p:nvSpPr>
          <p:spPr>
            <a:xfrm>
              <a:off x="2051056" y="847564"/>
              <a:ext cx="457200" cy="4572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" name="直線單箭頭接點 9"/>
            <p:cNvCxnSpPr/>
            <p:nvPr/>
          </p:nvCxnSpPr>
          <p:spPr>
            <a:xfrm>
              <a:off x="2278952" y="1076164"/>
              <a:ext cx="704" cy="55263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圓角矩形 10"/>
            <p:cNvSpPr/>
            <p:nvPr/>
          </p:nvSpPr>
          <p:spPr>
            <a:xfrm>
              <a:off x="1283572" y="1763544"/>
              <a:ext cx="1944216" cy="648072"/>
            </a:xfrm>
            <a:prstGeom prst="roundRect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登入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5537800" y="44624"/>
              <a:ext cx="1944216" cy="648072"/>
            </a:xfrm>
            <a:prstGeom prst="rect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/>
                  </a:solidFill>
                </a:rPr>
                <a:t>管理部門</a:t>
              </a:r>
            </a:p>
          </p:txBody>
        </p:sp>
        <p:cxnSp>
          <p:nvCxnSpPr>
            <p:cNvPr id="13" name="直線單箭頭接點 12"/>
            <p:cNvCxnSpPr/>
            <p:nvPr/>
          </p:nvCxnSpPr>
          <p:spPr>
            <a:xfrm>
              <a:off x="3227788" y="2087784"/>
              <a:ext cx="142826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圓角矩形 13"/>
            <p:cNvSpPr/>
            <p:nvPr/>
          </p:nvSpPr>
          <p:spPr>
            <a:xfrm>
              <a:off x="4991824" y="1692826"/>
              <a:ext cx="3036168" cy="789916"/>
            </a:xfrm>
            <a:prstGeom prst="roundRect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檢查名稱</a:t>
              </a:r>
              <a:r>
                <a:rPr lang="en-US" altLang="zh-TW" sz="2400" dirty="0">
                  <a:solidFill>
                    <a:schemeClr val="tx1"/>
                  </a:solidFill>
                </a:rPr>
                <a:t>(</a:t>
              </a:r>
              <a:r>
                <a:rPr lang="zh-TW" altLang="en-US" sz="2400" dirty="0">
                  <a:solidFill>
                    <a:schemeClr val="tx1"/>
                  </a:solidFill>
                </a:rPr>
                <a:t>帳號</a:t>
              </a:r>
              <a:r>
                <a:rPr lang="en-US" altLang="zh-TW" sz="2400" dirty="0">
                  <a:solidFill>
                    <a:schemeClr val="tx1"/>
                  </a:solidFill>
                </a:rPr>
                <a:t>)</a:t>
              </a:r>
              <a:r>
                <a:rPr lang="zh-TW" altLang="en-US" sz="2400" dirty="0">
                  <a:solidFill>
                    <a:schemeClr val="tx1"/>
                  </a:solidFill>
                </a:rPr>
                <a:t>、</a:t>
              </a:r>
              <a:endParaRPr lang="en-US" altLang="zh-TW" sz="2400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密碼是否正確</a:t>
              </a:r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508642" y="2957450"/>
              <a:ext cx="3084828" cy="864614"/>
            </a:xfrm>
            <a:prstGeom prst="roundRect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請使用者重新輸入</a:t>
              </a:r>
              <a:endParaRPr lang="en-US" altLang="zh-TW" sz="2400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名稱</a:t>
              </a:r>
              <a:r>
                <a:rPr lang="en-US" altLang="zh-TW" sz="2400" dirty="0">
                  <a:solidFill>
                    <a:schemeClr val="tx1"/>
                  </a:solidFill>
                </a:rPr>
                <a:t>(</a:t>
              </a:r>
              <a:r>
                <a:rPr lang="zh-TW" altLang="en-US" sz="2400" dirty="0">
                  <a:solidFill>
                    <a:schemeClr val="tx1"/>
                  </a:solidFill>
                </a:rPr>
                <a:t>帳號</a:t>
              </a:r>
              <a:r>
                <a:rPr lang="en-US" altLang="zh-TW" sz="2400" dirty="0">
                  <a:solidFill>
                    <a:schemeClr val="tx1"/>
                  </a:solidFill>
                </a:rPr>
                <a:t>)</a:t>
              </a:r>
              <a:r>
                <a:rPr lang="zh-TW" altLang="en-US" sz="2400" dirty="0">
                  <a:solidFill>
                    <a:schemeClr val="tx1"/>
                  </a:solidFill>
                </a:rPr>
                <a:t>、密碼</a:t>
              </a:r>
              <a:endParaRPr lang="en-US" altLang="zh-TW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656056" y="2879447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/>
                <a:t>否</a:t>
              </a:r>
            </a:p>
          </p:txBody>
        </p:sp>
        <p:sp>
          <p:nvSpPr>
            <p:cNvPr id="17" name="圓角矩形 16"/>
            <p:cNvSpPr/>
            <p:nvPr/>
          </p:nvSpPr>
          <p:spPr>
            <a:xfrm>
              <a:off x="5379682" y="4509120"/>
              <a:ext cx="2260452" cy="603928"/>
            </a:xfrm>
            <a:prstGeom prst="roundRect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開啟熱門首頁</a:t>
              </a:r>
            </a:p>
          </p:txBody>
        </p:sp>
        <p:cxnSp>
          <p:nvCxnSpPr>
            <p:cNvPr id="18" name="直線單箭頭接點 17"/>
            <p:cNvCxnSpPr/>
            <p:nvPr/>
          </p:nvCxnSpPr>
          <p:spPr>
            <a:xfrm>
              <a:off x="6522061" y="5122196"/>
              <a:ext cx="0" cy="5482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群組 18"/>
            <p:cNvGrpSpPr/>
            <p:nvPr/>
          </p:nvGrpSpPr>
          <p:grpSpPr>
            <a:xfrm>
              <a:off x="6271703" y="5749533"/>
              <a:ext cx="502367" cy="487779"/>
              <a:chOff x="6333174" y="4725144"/>
              <a:chExt cx="679101" cy="685800"/>
            </a:xfrm>
          </p:grpSpPr>
          <p:sp>
            <p:nvSpPr>
              <p:cNvPr id="25" name="橢圓 24"/>
              <p:cNvSpPr/>
              <p:nvPr/>
            </p:nvSpPr>
            <p:spPr>
              <a:xfrm>
                <a:off x="6444208" y="4832568"/>
                <a:ext cx="457200" cy="4572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/>
              <p:cNvSpPr/>
              <p:nvPr/>
            </p:nvSpPr>
            <p:spPr>
              <a:xfrm>
                <a:off x="6333174" y="4725144"/>
                <a:ext cx="679101" cy="685800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流程圖: 決策 19"/>
            <p:cNvSpPr/>
            <p:nvPr/>
          </p:nvSpPr>
          <p:spPr>
            <a:xfrm>
              <a:off x="6164251" y="3024865"/>
              <a:ext cx="735137" cy="720784"/>
            </a:xfrm>
            <a:prstGeom prst="flowChartDecision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直線單箭頭接點 20"/>
            <p:cNvCxnSpPr/>
            <p:nvPr/>
          </p:nvCxnSpPr>
          <p:spPr>
            <a:xfrm>
              <a:off x="6515947" y="2534983"/>
              <a:ext cx="6114" cy="69528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6774070" y="3818888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/>
                <a:t>是</a:t>
              </a:r>
            </a:p>
          </p:txBody>
        </p:sp>
        <p:cxnSp>
          <p:nvCxnSpPr>
            <p:cNvPr id="23" name="直線單箭頭接點 22"/>
            <p:cNvCxnSpPr/>
            <p:nvPr/>
          </p:nvCxnSpPr>
          <p:spPr>
            <a:xfrm flipH="1">
              <a:off x="3779912" y="3389757"/>
              <a:ext cx="23572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 flipH="1">
              <a:off x="6509908" y="3722765"/>
              <a:ext cx="7222" cy="64233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-11702" y="6093296"/>
            <a:ext cx="9155701" cy="621523"/>
          </a:xfrm>
          <a:prstGeom prst="rect">
            <a:avLst/>
          </a:prstGeom>
        </p:spPr>
        <p:txBody>
          <a:bodyPr/>
          <a:lstStyle/>
          <a:p>
            <a:pPr lvl="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TW" sz="2000" b="1" dirty="0">
                <a:ea typeface="宋体" charset="-122"/>
              </a:rPr>
              <a:t>-14-</a:t>
            </a:r>
            <a:endParaRPr lang="en-US" altLang="zh-CN" sz="2000" b="1" dirty="0">
              <a:ea typeface="宋体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071538" y="1412776"/>
            <a:ext cx="5124060" cy="1200329"/>
            <a:chOff x="913694" y="571480"/>
            <a:chExt cx="5124060" cy="1200329"/>
          </a:xfrm>
        </p:grpSpPr>
        <p:sp>
          <p:nvSpPr>
            <p:cNvPr id="9" name="矩形 8"/>
            <p:cNvSpPr/>
            <p:nvPr/>
          </p:nvSpPr>
          <p:spPr>
            <a:xfrm>
              <a:off x="928662" y="571480"/>
              <a:ext cx="5109092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7200" b="1" cap="none" spc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Thank you!</a:t>
              </a:r>
              <a:endParaRPr lang="zh-CN" altLang="en-US" sz="72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913694" y="571480"/>
              <a:ext cx="5109092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7200" b="1" cap="none" spc="0" dirty="0">
                  <a:ln w="18000">
                    <a:solidFill>
                      <a:schemeClr val="bg1"/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Thank you!</a:t>
              </a:r>
              <a:endParaRPr lang="zh-CN" altLang="en-US" sz="7200" b="1" cap="none" spc="0" dirty="0">
                <a:ln w="18000">
                  <a:solidFill>
                    <a:schemeClr val="bg1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757360" y="4963815"/>
            <a:ext cx="10631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</a:rPr>
              <a:t>Book</a:t>
            </a:r>
          </a:p>
          <a:p>
            <a:r>
              <a:rPr lang="en-US" altLang="zh-TW" sz="2200" b="1" dirty="0">
                <a:solidFill>
                  <a:schemeClr val="bg1"/>
                </a:solidFill>
              </a:rPr>
              <a:t>    Mark</a:t>
            </a:r>
            <a:endParaRPr lang="en-US" altLang="zh-CN" sz="2200" b="1" dirty="0">
              <a:solidFill>
                <a:schemeClr val="bg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00034" y="332656"/>
            <a:ext cx="8139783" cy="8572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4800" b="1" dirty="0">
                <a:solidFill>
                  <a:srgbClr val="C00000"/>
                </a:solidFill>
                <a:ea typeface="宋体" charset="-122"/>
              </a:rPr>
              <a:t>Introduction</a:t>
            </a:r>
            <a:r>
              <a:rPr lang="zh-TW" altLang="en-US" sz="4800" b="1" dirty="0">
                <a:solidFill>
                  <a:srgbClr val="C00000"/>
                </a:solidFill>
                <a:ea typeface="宋体" charset="-122"/>
              </a:rPr>
              <a:t>：</a:t>
            </a:r>
            <a:endParaRPr lang="zh-CN" altLang="en-US" sz="4800" b="1" dirty="0">
              <a:solidFill>
                <a:srgbClr val="C00000"/>
              </a:solidFill>
              <a:ea typeface="宋体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827584" y="1588712"/>
            <a:ext cx="7308269" cy="313643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SzPct val="90000"/>
            </a:pPr>
            <a:r>
              <a:rPr lang="zh-TW" altLang="en-US" sz="2800" b="1" dirty="0">
                <a:ea typeface="宋体" charset="-122"/>
              </a:rPr>
              <a:t>以「我的最愛」功能為發想點</a:t>
            </a:r>
            <a:endParaRPr lang="en-US" altLang="zh-TW" sz="2800" b="1" dirty="0">
              <a:ea typeface="宋体" charset="-122"/>
            </a:endParaRPr>
          </a:p>
          <a:p>
            <a:pPr marL="514350" indent="-514350">
              <a:lnSpc>
                <a:spcPct val="150000"/>
              </a:lnSpc>
              <a:buSzPct val="90000"/>
            </a:pPr>
            <a:r>
              <a:rPr lang="zh-TW" altLang="en-US" sz="2800" b="1" dirty="0">
                <a:ea typeface="宋体" charset="-122"/>
              </a:rPr>
              <a:t>利用推薦系統分析收藏網站</a:t>
            </a:r>
            <a:endParaRPr lang="en-US" altLang="zh-TW" sz="2800" b="1" dirty="0">
              <a:ea typeface="宋体" charset="-122"/>
            </a:endParaRPr>
          </a:p>
          <a:p>
            <a:pPr marL="514350" indent="-514350">
              <a:lnSpc>
                <a:spcPct val="150000"/>
              </a:lnSpc>
              <a:buSzPct val="90000"/>
            </a:pPr>
            <a:r>
              <a:rPr lang="zh-TW" altLang="en-US" sz="2800" b="1" dirty="0">
                <a:ea typeface="宋体" charset="-122"/>
              </a:rPr>
              <a:t>共享資料夾，輕鬆管理資料來源</a:t>
            </a:r>
            <a:endParaRPr lang="en-US" altLang="zh-CN" sz="2800" b="1" dirty="0">
              <a:ea typeface="宋体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-11702" y="6093296"/>
            <a:ext cx="9155701" cy="621523"/>
          </a:xfrm>
          <a:prstGeom prst="rect">
            <a:avLst/>
          </a:prstGeom>
        </p:spPr>
        <p:txBody>
          <a:bodyPr/>
          <a:lstStyle/>
          <a:p>
            <a:pPr lvl="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TW" sz="2000" b="1" dirty="0">
                <a:ea typeface="宋体" charset="-122"/>
              </a:rPr>
              <a:t>-2-</a:t>
            </a:r>
            <a:endParaRPr lang="en-US" altLang="zh-CN" sz="2000" b="1" dirty="0">
              <a:ea typeface="宋体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uiExpand="1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-36512" y="4235451"/>
            <a:ext cx="9203954" cy="2622549"/>
            <a:chOff x="-36512" y="4235451"/>
            <a:chExt cx="9203954" cy="2622549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16" t="75242" r="32962" b="19168"/>
            <a:stretch/>
          </p:blipFill>
          <p:spPr bwMode="auto">
            <a:xfrm>
              <a:off x="6084169" y="4235451"/>
              <a:ext cx="3059832" cy="1928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4" t="87933" r="34514" b="6477"/>
            <a:stretch/>
          </p:blipFill>
          <p:spPr bwMode="auto">
            <a:xfrm>
              <a:off x="-36512" y="5877272"/>
              <a:ext cx="9203954" cy="980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39552" y="332656"/>
            <a:ext cx="7749364" cy="8572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利害關係人目標表：</a:t>
            </a:r>
            <a:endParaRPr lang="zh-CN" altLang="en-US" sz="4400" b="1" dirty="0">
              <a:solidFill>
                <a:srgbClr val="C00000"/>
              </a:solidFill>
              <a:latin typeface="標楷體" pitchFamily="65" charset="-120"/>
              <a:ea typeface="標楷體" pitchFamily="65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970414"/>
              </p:ext>
            </p:extLst>
          </p:nvPr>
        </p:nvGraphicFramePr>
        <p:xfrm>
          <a:off x="611560" y="1651447"/>
          <a:ext cx="7992888" cy="3063169"/>
        </p:xfrm>
        <a:graphic>
          <a:graphicData uri="http://schemas.openxmlformats.org/drawingml/2006/table">
            <a:tbl>
              <a:tblPr firstRow="1" firstCol="1">
                <a:tableStyleId>{616DA210-FB5B-4158-B5E0-FEB733F419BA}</a:tableStyleId>
              </a:tblPr>
              <a:tblGrid>
                <a:gridCol w="1926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6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9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利害關係人</a:t>
                      </a:r>
                      <a:endParaRPr lang="zh-TW" sz="2000" kern="100" dirty="0"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目標</a:t>
                      </a:r>
                      <a:endParaRPr lang="zh-TW" sz="2000" kern="100" dirty="0"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37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kern="100" dirty="0">
                          <a:latin typeface="標楷體" pitchFamily="65" charset="-120"/>
                          <a:ea typeface="標楷體" pitchFamily="65" charset="-120"/>
                          <a:cs typeface="Times New Roman"/>
                        </a:rPr>
                        <a:t>一般大眾</a:t>
                      </a:r>
                      <a:endParaRPr lang="zh-TW" altLang="zh-TW" sz="2000" kern="100" dirty="0"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TW" altLang="zh-TW" sz="2000" kern="100" dirty="0">
                          <a:latin typeface="+mn-ea"/>
                          <a:ea typeface="+mn-ea"/>
                        </a:rPr>
                        <a:t>自行設定</a:t>
                      </a:r>
                      <a:r>
                        <a:rPr lang="zh-TW" altLang="en-US" sz="2000" kern="100" dirty="0">
                          <a:latin typeface="+mn-ea"/>
                          <a:ea typeface="+mn-ea"/>
                        </a:rPr>
                        <a:t>收藏</a:t>
                      </a:r>
                      <a:r>
                        <a:rPr lang="zh-TW" altLang="zh-TW" sz="2000" kern="100" dirty="0">
                          <a:latin typeface="+mn-ea"/>
                          <a:ea typeface="+mn-ea"/>
                        </a:rPr>
                        <a:t>資料夾</a:t>
                      </a:r>
                      <a:r>
                        <a:rPr lang="zh-TW" altLang="en-US" sz="2000" kern="100" dirty="0">
                          <a:latin typeface="+mn-ea"/>
                          <a:ea typeface="+mn-ea"/>
                        </a:rPr>
                        <a:t>，</a:t>
                      </a:r>
                      <a:r>
                        <a:rPr lang="zh-TW" altLang="en-US" sz="2000" kern="100" dirty="0">
                          <a:latin typeface="+mn-ea"/>
                          <a:ea typeface="+mn-ea"/>
                          <a:cs typeface="Times New Roman"/>
                        </a:rPr>
                        <a:t>快速分類所需文章</a:t>
                      </a:r>
                      <a:endParaRPr lang="zh-TW" altLang="zh-TW" sz="2000" kern="100" dirty="0">
                        <a:latin typeface="+mn-ea"/>
                        <a:ea typeface="+mn-ea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zh-TW" sz="2000" kern="100" dirty="0">
                          <a:latin typeface="+mn-ea"/>
                          <a:ea typeface="+mn-ea"/>
                        </a:rPr>
                        <a:t>加入</a:t>
                      </a:r>
                      <a:r>
                        <a:rPr lang="zh-TW" altLang="en-US" sz="2000" kern="100" dirty="0">
                          <a:latin typeface="+mn-ea"/>
                          <a:ea typeface="+mn-ea"/>
                        </a:rPr>
                        <a:t>社群</a:t>
                      </a:r>
                      <a:r>
                        <a:rPr lang="zh-TW" altLang="zh-TW" sz="2000" kern="100" dirty="0">
                          <a:latin typeface="+mn-ea"/>
                          <a:ea typeface="+mn-ea"/>
                        </a:rPr>
                        <a:t>，與</a:t>
                      </a:r>
                      <a:r>
                        <a:rPr lang="zh-TW" altLang="en-US" sz="2000" kern="100" dirty="0">
                          <a:latin typeface="+mn-ea"/>
                          <a:ea typeface="+mn-ea"/>
                        </a:rPr>
                        <a:t>社群</a:t>
                      </a:r>
                      <a:r>
                        <a:rPr lang="zh-TW" altLang="zh-TW" sz="2000" kern="100" dirty="0">
                          <a:latin typeface="+mn-ea"/>
                          <a:ea typeface="+mn-ea"/>
                        </a:rPr>
                        <a:t>好友分享</a:t>
                      </a:r>
                      <a:r>
                        <a:rPr lang="zh-TW" altLang="en-US" sz="2000" kern="100" dirty="0">
                          <a:latin typeface="+mn-ea"/>
                          <a:ea typeface="+mn-ea"/>
                        </a:rPr>
                        <a:t>文章</a:t>
                      </a:r>
                      <a:endParaRPr lang="zh-TW" altLang="zh-TW" sz="2000" kern="100" dirty="0">
                        <a:latin typeface="+mn-ea"/>
                        <a:ea typeface="+mn-ea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zh-TW" sz="2000" kern="100" dirty="0">
                          <a:latin typeface="+mn-ea"/>
                          <a:ea typeface="+mn-ea"/>
                        </a:rPr>
                        <a:t>觀看推薦網頁、熱門</a:t>
                      </a:r>
                      <a:r>
                        <a:rPr lang="en-US" altLang="zh-TW" sz="2000" kern="100" dirty="0">
                          <a:latin typeface="+mn-ea"/>
                          <a:ea typeface="+mn-ea"/>
                        </a:rPr>
                        <a:t>tag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-11702" y="6093296"/>
            <a:ext cx="9155701" cy="621523"/>
          </a:xfrm>
          <a:prstGeom prst="rect">
            <a:avLst/>
          </a:prstGeom>
        </p:spPr>
        <p:txBody>
          <a:bodyPr/>
          <a:lstStyle/>
          <a:p>
            <a:pPr lvl="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TW" sz="2000" b="1" dirty="0">
                <a:ea typeface="宋体" charset="-122"/>
              </a:rPr>
              <a:t>-3-</a:t>
            </a:r>
            <a:endParaRPr lang="en-US" altLang="zh-CN" sz="2000" b="1" dirty="0">
              <a:ea typeface="宋体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-36512" y="4235451"/>
            <a:ext cx="9203954" cy="2622549"/>
            <a:chOff x="-36512" y="4235451"/>
            <a:chExt cx="9203954" cy="2622549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16" t="75242" r="32962" b="19168"/>
            <a:stretch/>
          </p:blipFill>
          <p:spPr bwMode="auto">
            <a:xfrm>
              <a:off x="6084169" y="4235451"/>
              <a:ext cx="3059832" cy="1928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4" t="87933" r="34514" b="6477"/>
            <a:stretch/>
          </p:blipFill>
          <p:spPr bwMode="auto">
            <a:xfrm>
              <a:off x="-36512" y="5877272"/>
              <a:ext cx="9203954" cy="980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7757360" y="4963815"/>
            <a:ext cx="10631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</a:rPr>
              <a:t>Book</a:t>
            </a:r>
          </a:p>
          <a:p>
            <a:r>
              <a:rPr lang="en-US" altLang="zh-TW" sz="2200" b="1" dirty="0">
                <a:solidFill>
                  <a:schemeClr val="bg1"/>
                </a:solidFill>
              </a:rPr>
              <a:t>    Mark</a:t>
            </a:r>
            <a:endParaRPr lang="en-US" altLang="zh-CN" sz="2200" b="1" dirty="0">
              <a:solidFill>
                <a:schemeClr val="bg1"/>
              </a:solidFill>
            </a:endParaRPr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39552" y="332656"/>
            <a:ext cx="7749364" cy="8572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事件表：</a:t>
            </a:r>
            <a:endParaRPr lang="zh-CN" altLang="en-US" sz="4400" b="1" dirty="0">
              <a:solidFill>
                <a:srgbClr val="C00000"/>
              </a:solidFill>
              <a:latin typeface="標楷體" pitchFamily="65" charset="-120"/>
              <a:ea typeface="標楷體" pitchFamily="65" charset="-120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378809"/>
              </p:ext>
            </p:extLst>
          </p:nvPr>
        </p:nvGraphicFramePr>
        <p:xfrm>
          <a:off x="611560" y="1268760"/>
          <a:ext cx="8100900" cy="4464496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279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8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6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事件名稱</a:t>
                      </a:r>
                      <a:endParaRPr lang="zh-TW" sz="2000" kern="100" dirty="0"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使用案例名稱</a:t>
                      </a:r>
                      <a:endParaRPr lang="zh-TW" sz="2000" kern="100" dirty="0"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1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建立與修改會員資料</a:t>
                      </a:r>
                      <a:endParaRPr lang="zh-TW" sz="2000" b="1" kern="100" dirty="0"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kern="100"/>
                        <a:t>會員基本資料作業</a:t>
                      </a:r>
                      <a:endParaRPr lang="zh-TW" sz="2000" kern="100"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71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收藏、編輯書籤</a:t>
                      </a:r>
                      <a:endParaRPr lang="zh-TW" sz="2000" b="1" kern="100" dirty="0"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kern="100" dirty="0"/>
                        <a:t>會員書籤紀錄</a:t>
                      </a:r>
                      <a:endParaRPr lang="zh-TW" sz="2000" kern="100" dirty="0"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1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熱門收藏、</a:t>
                      </a:r>
                      <a:r>
                        <a:rPr lang="en-US" sz="2000" b="1" kern="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tag</a:t>
                      </a:r>
                      <a:r>
                        <a:rPr lang="zh-TW" sz="2000" b="1" kern="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推薦</a:t>
                      </a:r>
                      <a:endParaRPr lang="zh-TW" sz="2000" b="1" kern="100" dirty="0"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kern="100" dirty="0"/>
                        <a:t>推薦系統</a:t>
                      </a:r>
                      <a:endParaRPr lang="zh-TW" sz="2000" kern="100" dirty="0"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371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新增、管理好友</a:t>
                      </a:r>
                      <a:endParaRPr lang="zh-TW" sz="2000" b="1" kern="100" dirty="0"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kern="100" dirty="0"/>
                        <a:t>社群處理作業</a:t>
                      </a:r>
                      <a:endParaRPr lang="zh-TW" sz="2000" kern="100" dirty="0"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-11702" y="6093296"/>
            <a:ext cx="9155701" cy="621523"/>
          </a:xfrm>
          <a:prstGeom prst="rect">
            <a:avLst/>
          </a:prstGeom>
        </p:spPr>
        <p:txBody>
          <a:bodyPr/>
          <a:lstStyle/>
          <a:p>
            <a:pPr lvl="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TW" sz="2000" b="1" dirty="0">
                <a:ea typeface="宋体" charset="-122"/>
              </a:rPr>
              <a:t>-4-</a:t>
            </a:r>
            <a:endParaRPr lang="en-US" altLang="zh-CN" sz="2000" b="1" dirty="0">
              <a:ea typeface="宋体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/>
          <p:cNvGrpSpPr/>
          <p:nvPr/>
        </p:nvGrpSpPr>
        <p:grpSpPr>
          <a:xfrm>
            <a:off x="-36512" y="4235451"/>
            <a:ext cx="9203954" cy="2622549"/>
            <a:chOff x="-36512" y="4235451"/>
            <a:chExt cx="9203954" cy="2622549"/>
          </a:xfrm>
        </p:grpSpPr>
        <p:pic>
          <p:nvPicPr>
            <p:cNvPr id="5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16" t="75242" r="32962" b="19168"/>
            <a:stretch/>
          </p:blipFill>
          <p:spPr bwMode="auto">
            <a:xfrm>
              <a:off x="6084169" y="4235451"/>
              <a:ext cx="3059832" cy="1928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4" t="87933" r="34514" b="6477"/>
            <a:stretch/>
          </p:blipFill>
          <p:spPr bwMode="auto">
            <a:xfrm>
              <a:off x="-36512" y="5877272"/>
              <a:ext cx="9203954" cy="980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00034" y="332656"/>
            <a:ext cx="8139783" cy="8572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使用案例圖：</a:t>
            </a:r>
            <a:endParaRPr lang="zh-CN" altLang="en-US" sz="4400" b="1" dirty="0">
              <a:solidFill>
                <a:srgbClr val="C00000"/>
              </a:solidFill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410140" y="1204949"/>
            <a:ext cx="6323720" cy="4448103"/>
            <a:chOff x="1210431" y="754934"/>
            <a:chExt cx="6831149" cy="5348132"/>
          </a:xfrm>
        </p:grpSpPr>
        <p:grpSp>
          <p:nvGrpSpPr>
            <p:cNvPr id="7" name="群組 6"/>
            <p:cNvGrpSpPr/>
            <p:nvPr/>
          </p:nvGrpSpPr>
          <p:grpSpPr>
            <a:xfrm>
              <a:off x="1392775" y="2865512"/>
              <a:ext cx="576064" cy="1126976"/>
              <a:chOff x="1547664" y="2060848"/>
              <a:chExt cx="936104" cy="1919064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1547664" y="2060848"/>
                <a:ext cx="914400" cy="914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0" name="直線接點 39"/>
              <p:cNvCxnSpPr/>
              <p:nvPr/>
            </p:nvCxnSpPr>
            <p:spPr>
              <a:xfrm>
                <a:off x="1569368" y="3212976"/>
                <a:ext cx="91440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/>
              <p:cNvCxnSpPr/>
              <p:nvPr/>
            </p:nvCxnSpPr>
            <p:spPr>
              <a:xfrm>
                <a:off x="2004864" y="2975248"/>
                <a:ext cx="0" cy="66977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/>
              <p:cNvCxnSpPr/>
              <p:nvPr/>
            </p:nvCxnSpPr>
            <p:spPr>
              <a:xfrm flipH="1">
                <a:off x="1547664" y="3645024"/>
                <a:ext cx="450384" cy="33488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/>
              <p:cNvCxnSpPr/>
              <p:nvPr/>
            </p:nvCxnSpPr>
            <p:spPr>
              <a:xfrm>
                <a:off x="2004864" y="3645024"/>
                <a:ext cx="450384" cy="33488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2909138" y="754934"/>
              <a:ext cx="3325724" cy="534813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" name="群組 10"/>
            <p:cNvGrpSpPr/>
            <p:nvPr/>
          </p:nvGrpSpPr>
          <p:grpSpPr>
            <a:xfrm>
              <a:off x="3383868" y="1129333"/>
              <a:ext cx="2376264" cy="781707"/>
              <a:chOff x="2984484" y="1266465"/>
              <a:chExt cx="2376264" cy="781707"/>
            </a:xfrm>
          </p:grpSpPr>
          <p:sp>
            <p:nvSpPr>
              <p:cNvPr id="32" name="橢圓 31"/>
              <p:cNvSpPr/>
              <p:nvPr/>
            </p:nvSpPr>
            <p:spPr>
              <a:xfrm>
                <a:off x="2984484" y="1266465"/>
                <a:ext cx="2376264" cy="78170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3310841" y="145726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dirty="0"/>
                  <a:t>建立會員資料</a:t>
                </a:r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3812277" y="3789040"/>
              <a:ext cx="1519444" cy="755203"/>
              <a:chOff x="3181173" y="2817813"/>
              <a:chExt cx="1519444" cy="755203"/>
            </a:xfrm>
          </p:grpSpPr>
          <p:sp>
            <p:nvSpPr>
              <p:cNvPr id="30" name="橢圓 29"/>
              <p:cNvSpPr/>
              <p:nvPr/>
            </p:nvSpPr>
            <p:spPr>
              <a:xfrm>
                <a:off x="3181173" y="2817813"/>
                <a:ext cx="1519444" cy="75520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文字方塊 30"/>
              <p:cNvSpPr txBox="1"/>
              <p:nvPr/>
            </p:nvSpPr>
            <p:spPr>
              <a:xfrm>
                <a:off x="3335601" y="2995359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dirty="0"/>
                  <a:t>新增好友</a:t>
                </a:r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3616223" y="2348880"/>
              <a:ext cx="1911553" cy="1028644"/>
              <a:chOff x="3940259" y="3671348"/>
              <a:chExt cx="1911553" cy="1028644"/>
            </a:xfrm>
          </p:grpSpPr>
          <p:sp>
            <p:nvSpPr>
              <p:cNvPr id="28" name="橢圓 27"/>
              <p:cNvSpPr/>
              <p:nvPr/>
            </p:nvSpPr>
            <p:spPr>
              <a:xfrm>
                <a:off x="3940259" y="3671348"/>
                <a:ext cx="1911553" cy="102864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4290742" y="3841508"/>
                <a:ext cx="12105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dirty="0"/>
                  <a:t>熱門收藏</a:t>
                </a:r>
                <a:endParaRPr lang="en-US" altLang="zh-TW" sz="2000" dirty="0"/>
              </a:p>
              <a:p>
                <a:r>
                  <a:rPr lang="en-US" altLang="zh-TW" sz="2000" dirty="0"/>
                  <a:t>tag</a:t>
                </a:r>
                <a:r>
                  <a:rPr lang="zh-TW" altLang="en-US" sz="2000" dirty="0"/>
                  <a:t>推薦</a:t>
                </a:r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3383868" y="4941168"/>
              <a:ext cx="2376264" cy="781707"/>
              <a:chOff x="5641387" y="1086948"/>
              <a:chExt cx="2376264" cy="781707"/>
            </a:xfrm>
          </p:grpSpPr>
          <p:sp>
            <p:nvSpPr>
              <p:cNvPr id="26" name="橢圓 25"/>
              <p:cNvSpPr/>
              <p:nvPr/>
            </p:nvSpPr>
            <p:spPr>
              <a:xfrm>
                <a:off x="5641387" y="1086948"/>
                <a:ext cx="2376264" cy="78170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5839505" y="1277746"/>
                <a:ext cx="19800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dirty="0"/>
                  <a:t>收藏、編輯書籤</a:t>
                </a:r>
              </a:p>
            </p:txBody>
          </p:sp>
        </p:grpSp>
        <p:cxnSp>
          <p:nvCxnSpPr>
            <p:cNvPr id="15" name="直線接點 14"/>
            <p:cNvCxnSpPr/>
            <p:nvPr/>
          </p:nvCxnSpPr>
          <p:spPr>
            <a:xfrm flipV="1">
              <a:off x="2267368" y="1520188"/>
              <a:ext cx="1098970" cy="11887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 flipV="1">
              <a:off x="2267368" y="2872984"/>
              <a:ext cx="1314618" cy="3539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>
              <a:off x="2267368" y="3789040"/>
              <a:ext cx="1543207" cy="4042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2267368" y="4223639"/>
              <a:ext cx="1116500" cy="11567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群組 18"/>
            <p:cNvGrpSpPr/>
            <p:nvPr/>
          </p:nvGrpSpPr>
          <p:grpSpPr>
            <a:xfrm>
              <a:off x="6553279" y="1319023"/>
              <a:ext cx="1488301" cy="676591"/>
              <a:chOff x="6553279" y="1319023"/>
              <a:chExt cx="1488301" cy="676591"/>
            </a:xfrm>
            <a:solidFill>
              <a:schemeClr val="bg1">
                <a:lumMod val="75000"/>
              </a:schemeClr>
            </a:solidFill>
          </p:grpSpPr>
          <p:sp>
            <p:nvSpPr>
              <p:cNvPr id="24" name="直線圖說文字 2 23"/>
              <p:cNvSpPr/>
              <p:nvPr/>
            </p:nvSpPr>
            <p:spPr>
              <a:xfrm>
                <a:off x="6553279" y="1319023"/>
                <a:ext cx="1488301" cy="676591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193589"/>
                  <a:gd name="adj6" fmla="val -74696"/>
                </a:avLst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6692136" y="1457263"/>
                <a:ext cx="1210588" cy="40011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dirty="0"/>
                  <a:t>推薦系統</a:t>
                </a:r>
              </a:p>
            </p:txBody>
          </p:sp>
        </p:grpSp>
        <p:sp>
          <p:nvSpPr>
            <p:cNvPr id="22" name="文字方塊 21"/>
            <p:cNvSpPr txBox="1"/>
            <p:nvPr/>
          </p:nvSpPr>
          <p:spPr>
            <a:xfrm>
              <a:off x="1210431" y="4306700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/>
                <a:t>使用者</a:t>
              </a:r>
            </a:p>
          </p:txBody>
        </p:sp>
      </p:grpSp>
      <p:sp>
        <p:nvSpPr>
          <p:cNvPr id="44" name="Rectangle 3"/>
          <p:cNvSpPr txBox="1">
            <a:spLocks noChangeArrowheads="1"/>
          </p:cNvSpPr>
          <p:nvPr/>
        </p:nvSpPr>
        <p:spPr>
          <a:xfrm>
            <a:off x="-11702" y="6093296"/>
            <a:ext cx="9155701" cy="621523"/>
          </a:xfrm>
          <a:prstGeom prst="rect">
            <a:avLst/>
          </a:prstGeom>
        </p:spPr>
        <p:txBody>
          <a:bodyPr/>
          <a:lstStyle/>
          <a:p>
            <a:pPr lvl="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TW" sz="2000" b="1" dirty="0">
                <a:ea typeface="宋体" charset="-122"/>
              </a:rPr>
              <a:t>-5-</a:t>
            </a:r>
            <a:endParaRPr lang="en-US" altLang="zh-CN" sz="2000" b="1" dirty="0">
              <a:ea typeface="宋体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-36512" y="4235451"/>
            <a:ext cx="9203954" cy="2622549"/>
            <a:chOff x="-36512" y="4235451"/>
            <a:chExt cx="9203954" cy="2622549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16" t="75242" r="32962" b="19168"/>
            <a:stretch/>
          </p:blipFill>
          <p:spPr bwMode="auto">
            <a:xfrm>
              <a:off x="6084169" y="4235451"/>
              <a:ext cx="3059832" cy="1928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4" t="87933" r="34514" b="6477"/>
            <a:stretch/>
          </p:blipFill>
          <p:spPr bwMode="auto">
            <a:xfrm>
              <a:off x="-36512" y="5877272"/>
              <a:ext cx="9203954" cy="980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矩形 3"/>
          <p:cNvSpPr/>
          <p:nvPr/>
        </p:nvSpPr>
        <p:spPr>
          <a:xfrm>
            <a:off x="7757360" y="4963815"/>
            <a:ext cx="10631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</a:rPr>
              <a:t>Book</a:t>
            </a:r>
          </a:p>
          <a:p>
            <a:r>
              <a:rPr lang="en-US" altLang="zh-TW" sz="2200" b="1" dirty="0">
                <a:solidFill>
                  <a:schemeClr val="bg1"/>
                </a:solidFill>
              </a:rPr>
              <a:t>    Mark</a:t>
            </a:r>
            <a:endParaRPr lang="en-US" altLang="zh-CN" sz="2200" b="1" dirty="0">
              <a:solidFill>
                <a:schemeClr val="bg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00034" y="267494"/>
            <a:ext cx="8139783" cy="8572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使用案例：</a:t>
            </a:r>
            <a:endParaRPr lang="zh-CN" altLang="en-US" sz="4400" b="1" dirty="0">
              <a:solidFill>
                <a:srgbClr val="C0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575556" y="944724"/>
            <a:ext cx="7992888" cy="496855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30000"/>
              </a:lnSpc>
              <a:buSzPct val="90000"/>
              <a:buNone/>
            </a:pPr>
            <a:r>
              <a:rPr lang="zh-TW" altLang="en-US" sz="2400" b="1" dirty="0">
                <a:ea typeface="宋体" charset="-122"/>
              </a:rPr>
              <a:t>案例名稱：註冊、登入作業</a:t>
            </a:r>
            <a:endParaRPr lang="en-US" altLang="zh-TW" sz="2400" b="1" dirty="0">
              <a:ea typeface="宋体" charset="-122"/>
            </a:endParaRPr>
          </a:p>
          <a:p>
            <a:pPr marL="514350" indent="-514350">
              <a:lnSpc>
                <a:spcPct val="130000"/>
              </a:lnSpc>
              <a:buSzPct val="90000"/>
              <a:buNone/>
            </a:pPr>
            <a:r>
              <a:rPr lang="zh-TW" altLang="en-US" sz="2400" b="1" dirty="0">
                <a:ea typeface="宋体" charset="-122"/>
              </a:rPr>
              <a:t>案例描述：使用者須註冊為平台內會員才可使用</a:t>
            </a:r>
            <a:endParaRPr lang="en-US" altLang="zh-TW" sz="2400" b="1" dirty="0">
              <a:ea typeface="宋体" charset="-122"/>
            </a:endParaRPr>
          </a:p>
          <a:p>
            <a:pPr marL="514350" indent="-514350">
              <a:lnSpc>
                <a:spcPct val="130000"/>
              </a:lnSpc>
              <a:buSzPct val="90000"/>
              <a:buNone/>
            </a:pPr>
            <a:r>
              <a:rPr lang="zh-TW" altLang="en-US" sz="2400" b="1" dirty="0">
                <a:ea typeface="宋体" charset="-122"/>
              </a:rPr>
              <a:t>主要參與者：使用者</a:t>
            </a:r>
            <a:endParaRPr lang="en-US" altLang="zh-TW" sz="2400" b="1" dirty="0">
              <a:ea typeface="宋体" charset="-122"/>
            </a:endParaRPr>
          </a:p>
          <a:p>
            <a:pPr marL="514350" indent="-514350">
              <a:lnSpc>
                <a:spcPct val="130000"/>
              </a:lnSpc>
              <a:buSzPct val="90000"/>
              <a:buNone/>
            </a:pPr>
            <a:r>
              <a:rPr lang="zh-TW" altLang="en-US" sz="2400" b="1" dirty="0">
                <a:ea typeface="宋体" charset="-122"/>
              </a:rPr>
              <a:t>利害關係人與目標：同利害關係人目標表</a:t>
            </a:r>
            <a:endParaRPr lang="en-US" altLang="zh-TW" sz="2400" b="1" dirty="0">
              <a:ea typeface="宋体" charset="-122"/>
            </a:endParaRPr>
          </a:p>
          <a:p>
            <a:pPr marL="72000" indent="-514350">
              <a:lnSpc>
                <a:spcPct val="130000"/>
              </a:lnSpc>
              <a:buSzPct val="90000"/>
              <a:buNone/>
            </a:pPr>
            <a:r>
              <a:rPr lang="zh-TW" altLang="en-US" sz="2400" b="1" dirty="0">
                <a:ea typeface="宋体" charset="-122"/>
              </a:rPr>
              <a:t>前置條件：進入“</a:t>
            </a:r>
            <a:r>
              <a:rPr lang="en-US" altLang="zh-TW" sz="2400" b="1" dirty="0" err="1">
                <a:ea typeface="宋体" charset="-122"/>
              </a:rPr>
              <a:t>BookMark</a:t>
            </a:r>
            <a:r>
              <a:rPr lang="zh-TW" altLang="en-US" sz="2400" b="1" dirty="0">
                <a:ea typeface="宋体" charset="-122"/>
              </a:rPr>
              <a:t>”網站後無登入紀錄</a:t>
            </a:r>
            <a:endParaRPr lang="en-US" altLang="zh-TW" sz="2400" b="1" dirty="0">
              <a:ea typeface="宋体" charset="-122"/>
            </a:endParaRPr>
          </a:p>
          <a:p>
            <a:pPr marL="72000" indent="-514350">
              <a:lnSpc>
                <a:spcPct val="130000"/>
              </a:lnSpc>
              <a:buSzPct val="90000"/>
              <a:buNone/>
            </a:pPr>
            <a:r>
              <a:rPr lang="zh-TW" altLang="en-US" sz="2400" b="1" dirty="0">
                <a:ea typeface="宋体" charset="-122"/>
              </a:rPr>
              <a:t>後置條件：系統給予使用者會員權限，紀錄會員資料</a:t>
            </a:r>
            <a:endParaRPr lang="en-US" altLang="zh-TW" sz="2400" b="1" dirty="0">
              <a:ea typeface="宋体" charset="-122"/>
            </a:endParaRPr>
          </a:p>
          <a:p>
            <a:pPr marL="72000" indent="-514350">
              <a:lnSpc>
                <a:spcPct val="130000"/>
              </a:lnSpc>
              <a:buSzPct val="90000"/>
              <a:buNone/>
            </a:pPr>
            <a:r>
              <a:rPr lang="zh-TW" altLang="en-US" sz="2400" b="1" dirty="0">
                <a:ea typeface="宋体" charset="-122"/>
              </a:rPr>
              <a:t>其他需求：密碼須具有英文</a:t>
            </a:r>
            <a:r>
              <a:rPr lang="en-US" altLang="zh-TW" sz="2400" b="1" dirty="0">
                <a:ea typeface="宋体" charset="-122"/>
              </a:rPr>
              <a:t>+</a:t>
            </a:r>
            <a:r>
              <a:rPr lang="zh-TW" altLang="en-US" sz="2400" b="1" dirty="0">
                <a:ea typeface="宋体" charset="-122"/>
              </a:rPr>
              <a:t>數字，且</a:t>
            </a:r>
            <a:r>
              <a:rPr lang="en-US" altLang="zh-TW" sz="2400" b="1" dirty="0">
                <a:ea typeface="宋体" charset="-122"/>
              </a:rPr>
              <a:t>6</a:t>
            </a:r>
            <a:r>
              <a:rPr lang="zh-TW" altLang="en-US" sz="2400" b="1" dirty="0">
                <a:ea typeface="宋体" charset="-122"/>
              </a:rPr>
              <a:t>碼以上</a:t>
            </a:r>
            <a:endParaRPr lang="en-US" altLang="zh-TW" sz="2400" b="1" dirty="0">
              <a:ea typeface="宋体" charset="-122"/>
            </a:endParaRPr>
          </a:p>
          <a:p>
            <a:pPr marL="72000" indent="-514350">
              <a:lnSpc>
                <a:spcPct val="130000"/>
              </a:lnSpc>
              <a:buSzPct val="90000"/>
              <a:buNone/>
            </a:pPr>
            <a:r>
              <a:rPr lang="en-US" altLang="zh-TW" sz="2400" b="1" dirty="0">
                <a:ea typeface="宋体" charset="-122"/>
              </a:rPr>
              <a:t>		</a:t>
            </a:r>
            <a:r>
              <a:rPr lang="zh-TW" altLang="en-US" sz="2400" b="1" dirty="0">
                <a:ea typeface="宋体" charset="-122"/>
              </a:rPr>
              <a:t>         會員帳號不得出現「</a:t>
            </a:r>
            <a:r>
              <a:rPr lang="en-US" altLang="zh-TW" sz="2400" b="1" dirty="0">
                <a:ea typeface="宋体" charset="-122"/>
              </a:rPr>
              <a:t>@#*!</a:t>
            </a:r>
            <a:r>
              <a:rPr lang="zh-TW" altLang="en-US" sz="2400" b="1" dirty="0">
                <a:ea typeface="宋体" charset="-122"/>
              </a:rPr>
              <a:t>」等</a:t>
            </a:r>
            <a:endParaRPr lang="en-US" altLang="zh-TW" sz="2400" b="1" dirty="0">
              <a:ea typeface="宋体" charset="-122"/>
            </a:endParaRPr>
          </a:p>
          <a:p>
            <a:pPr marL="72000" indent="-514350">
              <a:lnSpc>
                <a:spcPct val="130000"/>
              </a:lnSpc>
              <a:buSzPct val="90000"/>
              <a:buNone/>
            </a:pPr>
            <a:r>
              <a:rPr lang="en-US" altLang="zh-TW" sz="2400" b="1" dirty="0">
                <a:ea typeface="宋体" charset="-122"/>
              </a:rPr>
              <a:t>		</a:t>
            </a:r>
            <a:r>
              <a:rPr lang="zh-TW" altLang="en-US" sz="2400" b="1" dirty="0">
                <a:ea typeface="宋体" charset="-122"/>
              </a:rPr>
              <a:t>         特殊字元</a:t>
            </a:r>
            <a:endParaRPr lang="en-US" altLang="zh-TW" sz="2400" b="1" dirty="0">
              <a:ea typeface="宋体" charset="-122"/>
            </a:endParaRPr>
          </a:p>
          <a:p>
            <a:pPr marL="72000" indent="-514350">
              <a:lnSpc>
                <a:spcPct val="130000"/>
              </a:lnSpc>
              <a:buSzPct val="90000"/>
              <a:buNone/>
            </a:pPr>
            <a:endParaRPr lang="en-US" altLang="zh-TW" sz="2400" b="1" dirty="0">
              <a:ea typeface="宋体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-11702" y="6093296"/>
            <a:ext cx="9155701" cy="621523"/>
          </a:xfrm>
          <a:prstGeom prst="rect">
            <a:avLst/>
          </a:prstGeom>
        </p:spPr>
        <p:txBody>
          <a:bodyPr/>
          <a:lstStyle/>
          <a:p>
            <a:pPr lvl="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TW" sz="2000" b="1" dirty="0">
                <a:ea typeface="宋体" charset="-122"/>
              </a:rPr>
              <a:t>-6-</a:t>
            </a:r>
            <a:endParaRPr lang="en-US" altLang="zh-CN" sz="2000" b="1" dirty="0">
              <a:ea typeface="宋体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uiExpand="1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00034" y="339502"/>
            <a:ext cx="8139783" cy="8572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主要成功情節：</a:t>
            </a:r>
            <a:endParaRPr lang="zh-CN" altLang="en-US" sz="4400" b="1" dirty="0">
              <a:solidFill>
                <a:srgbClr val="C0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757360" y="4963815"/>
            <a:ext cx="10631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</a:rPr>
              <a:t>Book</a:t>
            </a:r>
          </a:p>
          <a:p>
            <a:r>
              <a:rPr lang="en-US" altLang="zh-TW" sz="2200" b="1" dirty="0">
                <a:solidFill>
                  <a:schemeClr val="bg1"/>
                </a:solidFill>
              </a:rPr>
              <a:t>    Mark</a:t>
            </a:r>
            <a:endParaRPr lang="en-US" altLang="zh-CN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图示 3"/>
          <p:cNvGraphicFramePr/>
          <p:nvPr/>
        </p:nvGraphicFramePr>
        <p:xfrm>
          <a:off x="539552" y="908720"/>
          <a:ext cx="8280920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-11702" y="6093296"/>
            <a:ext cx="9155701" cy="621523"/>
          </a:xfrm>
          <a:prstGeom prst="rect">
            <a:avLst/>
          </a:prstGeom>
        </p:spPr>
        <p:txBody>
          <a:bodyPr/>
          <a:lstStyle/>
          <a:p>
            <a:pPr lvl="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TW" sz="2000" b="1" dirty="0">
                <a:ea typeface="宋体" charset="-122"/>
              </a:rPr>
              <a:t>-7-</a:t>
            </a:r>
            <a:endParaRPr lang="en-US" altLang="zh-CN" sz="2000" b="1" dirty="0">
              <a:ea typeface="宋体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Graphic spid="8" grpId="0">
        <p:bldAsOne/>
      </p:bldGraphic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00034" y="339502"/>
            <a:ext cx="8139783" cy="8572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例外情節：</a:t>
            </a:r>
            <a:endParaRPr lang="zh-CN" altLang="en-US" sz="4400" b="1" dirty="0">
              <a:solidFill>
                <a:srgbClr val="C0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757360" y="4963815"/>
            <a:ext cx="10631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</a:rPr>
              <a:t>Book</a:t>
            </a:r>
          </a:p>
          <a:p>
            <a:r>
              <a:rPr lang="en-US" altLang="zh-TW" sz="2200" b="1" dirty="0">
                <a:solidFill>
                  <a:schemeClr val="bg1"/>
                </a:solidFill>
              </a:rPr>
              <a:t>    Mark</a:t>
            </a:r>
            <a:endParaRPr lang="en-US" altLang="zh-CN" sz="2200" b="1" dirty="0">
              <a:solidFill>
                <a:schemeClr val="bg1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079612" y="1358933"/>
            <a:ext cx="6984776" cy="4140135"/>
          </a:xfrm>
          <a:prstGeom prst="rect">
            <a:avLst/>
          </a:prstGeom>
        </p:spPr>
        <p:txBody>
          <a:bodyPr/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TW" altLang="en-US" sz="3200" b="1" dirty="0">
                <a:ea typeface="宋体" charset="-122"/>
              </a:rPr>
              <a:t>網站進入系統維護狀態：</a:t>
            </a:r>
            <a:endParaRPr lang="en-US" altLang="zh-TW" sz="3200" dirty="0">
              <a:ea typeface="宋体" charset="-122"/>
            </a:endParaRPr>
          </a:p>
          <a:p>
            <a:pPr marL="531813" lvl="1" indent="-354013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zh-TW" altLang="en-US" sz="2000" b="1" dirty="0">
                <a:ea typeface="宋体" charset="-122"/>
              </a:rPr>
              <a:t>暫停填寫會員資料</a:t>
            </a:r>
          </a:p>
          <a:p>
            <a:pPr marL="531813" lvl="1" indent="-354013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zh-TW" altLang="en-US" sz="2000" b="1" dirty="0">
                <a:ea typeface="宋体" charset="-122"/>
              </a:rPr>
              <a:t>維護時顯示「系統維護中」</a:t>
            </a:r>
          </a:p>
          <a:p>
            <a:pPr marL="531813" lvl="1" indent="-354013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zh-TW" altLang="en-US" sz="2000" b="1" dirty="0">
                <a:ea typeface="宋体" charset="-122"/>
              </a:rPr>
              <a:t>網路連線問題，重新連線直到連線完成為止</a:t>
            </a:r>
            <a:endParaRPr lang="en-US" altLang="zh-CN" sz="2000" b="1" dirty="0">
              <a:ea typeface="宋体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-11702" y="6093296"/>
            <a:ext cx="9155701" cy="621523"/>
          </a:xfrm>
          <a:prstGeom prst="rect">
            <a:avLst/>
          </a:prstGeom>
        </p:spPr>
        <p:txBody>
          <a:bodyPr/>
          <a:lstStyle/>
          <a:p>
            <a:pPr lvl="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TW" sz="2000" b="1" dirty="0">
                <a:ea typeface="宋体" charset="-122"/>
              </a:rPr>
              <a:t>-8-</a:t>
            </a:r>
            <a:endParaRPr lang="en-US" altLang="zh-CN" sz="2000" b="1" dirty="0">
              <a:ea typeface="宋体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757360" y="4963815"/>
            <a:ext cx="10631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</a:rPr>
              <a:t>Book</a:t>
            </a:r>
          </a:p>
          <a:p>
            <a:r>
              <a:rPr lang="en-US" altLang="zh-TW" sz="2200" b="1" dirty="0">
                <a:solidFill>
                  <a:schemeClr val="bg1"/>
                </a:solidFill>
              </a:rPr>
              <a:t>    Mark</a:t>
            </a:r>
            <a:endParaRPr lang="en-US" altLang="zh-CN" sz="2200" b="1" dirty="0">
              <a:solidFill>
                <a:schemeClr val="bg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00034" y="260648"/>
            <a:ext cx="8139783" cy="8572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系統畫面</a:t>
            </a:r>
            <a:r>
              <a:rPr lang="en-US" altLang="zh-TW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–</a:t>
            </a:r>
            <a:r>
              <a:rPr lang="zh-TW" altLang="en-US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登入</a:t>
            </a:r>
            <a:r>
              <a:rPr lang="en-US" altLang="zh-TW" sz="4400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4800" b="1" dirty="0">
                <a:solidFill>
                  <a:srgbClr val="C00000"/>
                </a:solidFill>
                <a:ea typeface="宋体" charset="-122"/>
              </a:rPr>
              <a:t>：</a:t>
            </a:r>
            <a:endParaRPr lang="zh-CN" altLang="en-US" sz="4800" b="1" dirty="0">
              <a:solidFill>
                <a:srgbClr val="C00000"/>
              </a:solidFill>
              <a:ea typeface="宋体" charset="-122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-36512" y="4235451"/>
            <a:ext cx="9203954" cy="2622549"/>
            <a:chOff x="-36512" y="4235451"/>
            <a:chExt cx="9203954" cy="2622549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16" t="75242" r="32962" b="19168"/>
            <a:stretch/>
          </p:blipFill>
          <p:spPr bwMode="auto">
            <a:xfrm>
              <a:off x="6084169" y="4235451"/>
              <a:ext cx="3059832" cy="1928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4" t="87933" r="34514" b="6477"/>
            <a:stretch/>
          </p:blipFill>
          <p:spPr bwMode="auto">
            <a:xfrm>
              <a:off x="-36512" y="5877272"/>
              <a:ext cx="9203954" cy="980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1690" y="1124744"/>
            <a:ext cx="7380620" cy="4986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-11702" y="6093296"/>
            <a:ext cx="9155701" cy="621523"/>
          </a:xfrm>
          <a:prstGeom prst="rect">
            <a:avLst/>
          </a:prstGeom>
        </p:spPr>
        <p:txBody>
          <a:bodyPr/>
          <a:lstStyle/>
          <a:p>
            <a:pPr lvl="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TW" sz="2000" b="1" dirty="0">
                <a:ea typeface="宋体" charset="-122"/>
              </a:rPr>
              <a:t>-9-</a:t>
            </a:r>
            <a:endParaRPr lang="en-US" altLang="zh-CN" sz="2000" b="1" dirty="0">
              <a:ea typeface="宋体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</p:bldLst>
  </p:timing>
</p:sld>
</file>

<file path=ppt/theme/theme1.xml><?xml version="1.0" encoding="utf-8"?>
<a:theme xmlns:a="http://schemas.openxmlformats.org/drawingml/2006/main" name="Education-2">
  <a:themeElements>
    <a:clrScheme name="自定义 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548D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Education-2</Template>
  <TotalTime>360</TotalTime>
  <Words>496</Words>
  <Application>Microsoft Office PowerPoint</Application>
  <PresentationFormat>如螢幕大小 (4:3)</PresentationFormat>
  <Paragraphs>163</Paragraphs>
  <Slides>15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標楷體</vt:lpstr>
      <vt:lpstr>Arial</vt:lpstr>
      <vt:lpstr>Arial Rounded MT Bold</vt:lpstr>
      <vt:lpstr>Calibri</vt:lpstr>
      <vt:lpstr>Education-2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C.M.T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justin</dc:creator>
  <cp:lastModifiedBy>Pei-Hsuan Wu</cp:lastModifiedBy>
  <cp:revision>29</cp:revision>
  <dcterms:created xsi:type="dcterms:W3CDTF">2018-10-23T18:57:08Z</dcterms:created>
  <dcterms:modified xsi:type="dcterms:W3CDTF">2019-01-02T09:19:24Z</dcterms:modified>
</cp:coreProperties>
</file>